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080625" cy="567055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792" y="1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FC192B4F-6FB1-DD8D-3DDD-A9D89E01C869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215900" y="812800"/>
            <a:ext cx="7126288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B89333A9-5A71-1B85-0AF1-E1F1D9CA6C0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C052116-1DFB-2A6C-94C1-DB704F21787C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2F6DC32-5B0E-186A-0873-ED6A4F867F1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53B692F-65B1-9946-E846-E45C93726F2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8F3C959-F3CA-A5B4-0CB6-AD2207510C6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FFB3A416-73E9-442E-914C-C727EE1F6BFD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04240A-2B17-8577-7FED-24520EF42FC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1B4363-6D3B-4DD2-9169-785A7E9BB672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6145" name="Rectangle 1">
            <a:extLst>
              <a:ext uri="{FF2B5EF4-FFF2-40B4-BE49-F238E27FC236}">
                <a16:creationId xmlns:a16="http://schemas.microsoft.com/office/drawing/2014/main" id="{86B7A538-5FB0-9C87-009A-E4F7E429212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7BD240F-561A-644A-FB7D-7C7EF7BE135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4BE868-9CA6-446A-619A-C00DE399B58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878A9D-B4AC-462B-B0C2-3C7D7FF1CBD1}" type="slidenum">
              <a:rPr lang="pt-BR" altLang="pt-BR"/>
              <a:pPr/>
              <a:t>2</a:t>
            </a:fld>
            <a:endParaRPr lang="pt-BR" altLang="pt-BR"/>
          </a:p>
        </p:txBody>
      </p:sp>
      <p:sp>
        <p:nvSpPr>
          <p:cNvPr id="7169" name="Rectangle 1">
            <a:extLst>
              <a:ext uri="{FF2B5EF4-FFF2-40B4-BE49-F238E27FC236}">
                <a16:creationId xmlns:a16="http://schemas.microsoft.com/office/drawing/2014/main" id="{7CA26701-A485-F555-D247-BB1F8B07941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139E14F-A306-DFA1-4952-4F2E8F696B1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CAF24C-FC15-9F40-D0D8-7B300472D24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60815E-CA91-4A3E-81D4-55BE771458E4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8193" name="Rectangle 1">
            <a:extLst>
              <a:ext uri="{FF2B5EF4-FFF2-40B4-BE49-F238E27FC236}">
                <a16:creationId xmlns:a16="http://schemas.microsoft.com/office/drawing/2014/main" id="{7FAE0C7D-AC78-034C-8CCD-A3E78B5ABFA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5900" y="812800"/>
            <a:ext cx="7127875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CFD55E8F-EB86-805A-E0BB-54F32FE4E63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789A5-C76D-4D0A-4253-7BE28477F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163111-90FA-36D8-5878-BB4753AF1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8E17F1-EFF4-3B14-F6FB-34AFDE8305A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AA3F2C-1D14-279D-174B-E383D846112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52193D-292E-AD3C-A21F-11C98A4C6E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C427E0D-881F-4D1C-9D95-BED947893EF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172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38393-DA37-55E1-F180-912AD1F4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287FFBA-53D8-FF1F-AF67-8D3BF26C2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233EF7-0010-A02D-8FE7-ACE5ED830D5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BDDEC2-4CAF-B36B-4F65-7CDD4A690E4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20869D-2A8D-30C9-63EE-2B91D6FCF4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8BFBB91-E737-49D2-AC40-457CB7F8EC9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9132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8F578EB-4B30-2C30-6D97-3F15D6718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225425"/>
            <a:ext cx="2266950" cy="438785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71C9787-2B25-4126-29A6-7B33506D0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0037" cy="43878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1BC665-C661-3EF2-FF5E-1EEF6092122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6319D2-B05A-D288-58F6-FC14747CE82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8BBFE8-4EC3-A6CE-8D55-801A5B8636B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58527D-B891-4E1A-BB5C-5D31B5620CA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7150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F9D26-957E-681C-F50D-BF2C7CAF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225425"/>
            <a:ext cx="9069387" cy="944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66B61C5-B245-4402-D5CA-B5FBDA89170F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503238" y="5165725"/>
            <a:ext cx="2346325" cy="388938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A5AB4DF-AB6C-E7CF-D161-534F3D7FB984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448050" y="5165725"/>
            <a:ext cx="3194050" cy="388938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DCE392C-CC1A-CD5E-39AE-26EBED7644F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227888" y="5165725"/>
            <a:ext cx="2346325" cy="388938"/>
          </a:xfrm>
        </p:spPr>
        <p:txBody>
          <a:bodyPr/>
          <a:lstStyle>
            <a:lvl1pPr>
              <a:defRPr/>
            </a:lvl1pPr>
          </a:lstStyle>
          <a:p>
            <a:fld id="{B7E96AF6-7139-45CC-ADE5-F7C2390E920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995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33357C-4BD7-FA1E-BCB7-9A3ED6DFF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DA9CEF-B354-7D3B-E170-68FF9FE09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B5E841-B617-3C53-44B3-3114C80E17B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C0BB5C-7B72-D1CB-3EA5-925728B4CE8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C69369-DC38-76CE-7961-FC90FBF28E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6284698-A93B-4A38-91B5-25F30BB91BD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661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2D723-7457-C069-08E7-1DA9FB587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179B81-44E7-5FC8-5418-7C4FBB2F5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6A610E-3F84-D049-A857-E0F1041F351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5BA546-2867-78DC-73C1-6EEA0120F52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BE03CE-F9D6-FD38-4F65-6C99D16CC2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EF5527-293A-4F33-A8FB-34BD31B39F5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4061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C661B-4C94-A044-87B9-F5364E476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8DE07F-72DB-FD3C-3DE1-F6847790A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7700" cy="3286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1B342A-B736-56EA-0C3D-1D032668E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327150"/>
            <a:ext cx="4459287" cy="3286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CC7B1F-6CDA-A259-DB5C-94C0C28C802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B08C85-ADE8-1E08-92BB-CC62F217F07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B97ACA4-1483-4C0E-5753-62D149BDF8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E3CDAF0-2EEE-4C3F-8CD5-4EB6B40EE7F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843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EC11C-ABB4-EF45-2FC7-69EC097D2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972FFF-0224-9E9E-1DD3-C611A852A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8AD305-5DE6-C168-E17C-66D64D47A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8AB7C64-A420-1EDE-0659-CDCED2855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300D216-F6C7-3384-9AB4-60C9F0B087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F1CE50-39E8-FC08-1822-2B445C5FC82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3FF2E18-16F0-890F-B0D0-9FF7F44D20B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E8D1C47-1940-9210-3677-55F491A2477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94D1AD8-982E-44B8-B6D6-FF0C79B4AC6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913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736E9-7BE8-0670-D643-2E380FB5B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3F8881-D878-1740-0C15-9834EA750F5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8F25369-889A-59F0-C67F-1177F15FE07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51C4470-458A-0A53-A8F1-9FE9B02E83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E7D39ED-303E-4033-A190-B45189FAF39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291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B01BE98-F3A2-C568-AD9A-D03D4968476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9C61FD2-DC50-4BB4-D209-57CA1BCD94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E85DBB2-EC58-1A79-0C05-18EBC0077B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1FA2674-0094-48BB-95EC-5267C8BEE96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07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1C97D0-FADA-AE4D-14DE-03CE934C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AE88CA-87EE-C386-1C2E-8E678B7FA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B8166F3-876F-6061-F60C-E764DB68E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3591F8-36A6-4478-E2D0-4E71C8C06C3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8C1169-6868-F11F-3158-D1E1D19D2E5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0B3D33-7495-3CBF-7ED8-001B9042558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753F452-9EF8-4D8B-83C1-713E176FD5D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7962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A1D622-88B4-7758-983E-F9722ACC2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196F16-884C-B871-45B5-B850FF7DA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F12F42C-07C1-7C55-2852-FBB3E6606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597E0FE-B56F-2E2C-9B38-A209DCD9665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8D872D7-5AE7-2FFF-B683-A09F90A3D4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B62BE52-27C6-370D-5163-798B195422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E81404B-A31F-4DE4-8B4E-791D42881EC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590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690B79B1-C0B6-76DF-37B0-5609E8D08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225425"/>
            <a:ext cx="906938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A5514320-6DC0-14C6-D367-6432B44AD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327150"/>
            <a:ext cx="9069387" cy="328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5A5EBC0-1C66-9912-2564-2B2D3379F2A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5165725"/>
            <a:ext cx="2346325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8814639-B5F2-2B19-54BD-E4DBCDE31C1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5165725"/>
            <a:ext cx="319405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1F327A8-6EB3-15CB-E36D-A1871DE82C2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5165725"/>
            <a:ext cx="2346325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0AB66346-5E63-4A6C-BEF7-D3F5B8F69AAD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>
            <a:extLst>
              <a:ext uri="{FF2B5EF4-FFF2-40B4-BE49-F238E27FC236}">
                <a16:creationId xmlns:a16="http://schemas.microsoft.com/office/drawing/2014/main" id="{580FF4BE-F024-D112-075C-F1896CFA4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4" name="Text Box 2">
            <a:extLst>
              <a:ext uri="{FF2B5EF4-FFF2-40B4-BE49-F238E27FC236}">
                <a16:creationId xmlns:a16="http://schemas.microsoft.com/office/drawing/2014/main" id="{F6A369DF-642E-2F41-5CD9-6EF5310CD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627313"/>
            <a:ext cx="5075237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114088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83000"/>
              </a:lnSpc>
            </a:pPr>
            <a:r>
              <a:rPr lang="pt-BR" altLang="pt-BR" sz="3200" b="1">
                <a:solidFill>
                  <a:srgbClr val="FFFFFF"/>
                </a:solidFill>
                <a:latin typeface="Calibri" panose="020F0502020204030204" pitchFamily="34" charset="0"/>
              </a:rPr>
              <a:t>Título da apresentação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>
            <a:extLst>
              <a:ext uri="{FF2B5EF4-FFF2-40B4-BE49-F238E27FC236}">
                <a16:creationId xmlns:a16="http://schemas.microsoft.com/office/drawing/2014/main" id="{AA21CAA0-C859-AF7D-F861-44D80655D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39F0C696-AF29-0894-42D2-BEB40E580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10079038" cy="5668963"/>
          </a:xfrm>
          <a:prstGeom prst="rect">
            <a:avLst/>
          </a:prstGeom>
          <a:solidFill>
            <a:srgbClr val="EEEEEE"/>
          </a:solidFill>
          <a:ln w="9525" cap="flat">
            <a:solidFill>
              <a:srgbClr val="6B64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9" name="Text Box 3">
            <a:extLst>
              <a:ext uri="{FF2B5EF4-FFF2-40B4-BE49-F238E27FC236}">
                <a16:creationId xmlns:a16="http://schemas.microsoft.com/office/drawing/2014/main" id="{9FAA33E9-5119-2427-3467-5433F8710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39750"/>
            <a:ext cx="32766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114088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83000"/>
              </a:lnSpc>
            </a:pPr>
            <a:r>
              <a:rPr lang="pt-BR" altLang="pt-BR" sz="3200" b="1">
                <a:solidFill>
                  <a:srgbClr val="673604"/>
                </a:solidFill>
                <a:latin typeface="Calibri" panose="020F0502020204030204" pitchFamily="34" charset="0"/>
              </a:rPr>
              <a:t>Título do slide</a:t>
            </a: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912BE9D1-1669-851B-BF6E-0F55DE8EC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979613"/>
            <a:ext cx="6443663" cy="341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96816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83000"/>
              </a:lnSpc>
            </a:pPr>
            <a:r>
              <a:rPr lang="pt-BR" altLang="pt-BR" sz="2400">
                <a:solidFill>
                  <a:srgbClr val="673604"/>
                </a:solidFill>
                <a:latin typeface="Calibri" panose="020F0502020204030204" pitchFamily="34" charset="0"/>
              </a:rPr>
              <a:t>Conteúdo do slide conteúdo do slide conteúdo do slide conteúdo do slide conteúdo do slide conteúdo do slide conteúdo do slide conteúdo do slide conteúdo do slide conteúdo do slide</a:t>
            </a:r>
            <a:r>
              <a:rPr lang="pt-BR" altLang="pt-BR" sz="2200">
                <a:solidFill>
                  <a:srgbClr val="673604"/>
                </a:solidFill>
                <a:latin typeface="Calibri" panose="020F0502020204030204" pitchFamily="34" charset="0"/>
              </a:rPr>
              <a:t> conteúdo do slide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>
            <a:extLst>
              <a:ext uri="{FF2B5EF4-FFF2-40B4-BE49-F238E27FC236}">
                <a16:creationId xmlns:a16="http://schemas.microsoft.com/office/drawing/2014/main" id="{F7A4ABBC-798C-8955-70A4-141E38FEB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75AED279-59D0-3306-F11E-17EC09915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10079038" cy="566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Personalizar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Times New Roman</vt:lpstr>
      <vt:lpstr>Arial</vt:lpstr>
      <vt:lpstr>Microsoft YaHei</vt:lpstr>
      <vt:lpstr>Segoe UI</vt:lpstr>
      <vt:lpstr>Calibri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Niciane Castro</cp:lastModifiedBy>
  <cp:revision>1</cp:revision>
  <cp:lastPrinted>1601-01-01T00:00:00Z</cp:lastPrinted>
  <dcterms:created xsi:type="dcterms:W3CDTF">2022-05-03T16:09:47Z</dcterms:created>
  <dcterms:modified xsi:type="dcterms:W3CDTF">2022-05-03T18:07:01Z</dcterms:modified>
</cp:coreProperties>
</file>