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5119350" cy="2138362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zcMqqNLkBMpslFRqeVD4VQ5MX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8686"/>
    <a:srgbClr val="F2F4EF"/>
    <a:srgbClr val="2B6F6F"/>
    <a:srgbClr val="478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8BC58-0F46-46C4-9F37-17D075B05279}" v="11" dt="2024-11-20T17:00:27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445" y="-3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mara Rangel" userId="9950454ff4d4167d" providerId="LiveId" clId="{04A8BC58-0F46-46C4-9F37-17D075B05279}"/>
    <pc:docChg chg="undo custSel modSld">
      <pc:chgData name="Gilmara Rangel" userId="9950454ff4d4167d" providerId="LiveId" clId="{04A8BC58-0F46-46C4-9F37-17D075B05279}" dt="2024-11-20T17:00:41.200" v="358" actId="20577"/>
      <pc:docMkLst>
        <pc:docMk/>
      </pc:docMkLst>
      <pc:sldChg chg="addSp delSp modSp mod">
        <pc:chgData name="Gilmara Rangel" userId="9950454ff4d4167d" providerId="LiveId" clId="{04A8BC58-0F46-46C4-9F37-17D075B05279}" dt="2024-11-20T17:00:41.200" v="358" actId="20577"/>
        <pc:sldMkLst>
          <pc:docMk/>
          <pc:sldMk cId="0" sldId="256"/>
        </pc:sldMkLst>
        <pc:spChg chg="mod">
          <ac:chgData name="Gilmara Rangel" userId="9950454ff4d4167d" providerId="LiveId" clId="{04A8BC58-0F46-46C4-9F37-17D075B05279}" dt="2024-11-20T16:52:09.274" v="36" actId="207"/>
          <ac:spMkLst>
            <pc:docMk/>
            <pc:sldMk cId="0" sldId="256"/>
            <ac:spMk id="2" creationId="{8FE6C21A-B228-0A36-FB82-29586EE90D38}"/>
          </ac:spMkLst>
        </pc:spChg>
        <pc:spChg chg="add mod">
          <ac:chgData name="Gilmara Rangel" userId="9950454ff4d4167d" providerId="LiveId" clId="{04A8BC58-0F46-46C4-9F37-17D075B05279}" dt="2024-11-20T16:54:45.927" v="235" actId="767"/>
          <ac:spMkLst>
            <pc:docMk/>
            <pc:sldMk cId="0" sldId="256"/>
            <ac:spMk id="7" creationId="{C8311B4D-B9E9-21C6-AC40-380B0D9A3B45}"/>
          </ac:spMkLst>
        </pc:spChg>
        <pc:spChg chg="add mod">
          <ac:chgData name="Gilmara Rangel" userId="9950454ff4d4167d" providerId="LiveId" clId="{04A8BC58-0F46-46C4-9F37-17D075B05279}" dt="2024-11-20T16:57:58.070" v="317" actId="14100"/>
          <ac:spMkLst>
            <pc:docMk/>
            <pc:sldMk cId="0" sldId="256"/>
            <ac:spMk id="8" creationId="{E895C14C-44FB-0797-6488-25B0DB445B34}"/>
          </ac:spMkLst>
        </pc:spChg>
        <pc:spChg chg="add mod">
          <ac:chgData name="Gilmara Rangel" userId="9950454ff4d4167d" providerId="LiveId" clId="{04A8BC58-0F46-46C4-9F37-17D075B05279}" dt="2024-11-20T16:59:45.598" v="338" actId="20577"/>
          <ac:spMkLst>
            <pc:docMk/>
            <pc:sldMk cId="0" sldId="256"/>
            <ac:spMk id="9" creationId="{6290EB89-0CF0-08E9-6B15-11C7EA8931E1}"/>
          </ac:spMkLst>
        </pc:spChg>
        <pc:spChg chg="add mod">
          <ac:chgData name="Gilmara Rangel" userId="9950454ff4d4167d" providerId="LiveId" clId="{04A8BC58-0F46-46C4-9F37-17D075B05279}" dt="2024-11-20T16:58:25.915" v="323" actId="1076"/>
          <ac:spMkLst>
            <pc:docMk/>
            <pc:sldMk cId="0" sldId="256"/>
            <ac:spMk id="10" creationId="{44AA7143-6E52-27A3-793C-11AD0EDFD6E7}"/>
          </ac:spMkLst>
        </pc:spChg>
        <pc:spChg chg="add mod">
          <ac:chgData name="Gilmara Rangel" userId="9950454ff4d4167d" providerId="LiveId" clId="{04A8BC58-0F46-46C4-9F37-17D075B05279}" dt="2024-11-20T16:58:57.437" v="328" actId="14100"/>
          <ac:spMkLst>
            <pc:docMk/>
            <pc:sldMk cId="0" sldId="256"/>
            <ac:spMk id="11" creationId="{2F178566-A4F8-BC81-8F44-B472079466C0}"/>
          </ac:spMkLst>
        </pc:spChg>
        <pc:spChg chg="add mod">
          <ac:chgData name="Gilmara Rangel" userId="9950454ff4d4167d" providerId="LiveId" clId="{04A8BC58-0F46-46C4-9F37-17D075B05279}" dt="2024-11-20T17:00:17.153" v="350" actId="20577"/>
          <ac:spMkLst>
            <pc:docMk/>
            <pc:sldMk cId="0" sldId="256"/>
            <ac:spMk id="17" creationId="{A2654C94-8EEE-5C7D-14CD-F96B0DAD1628}"/>
          </ac:spMkLst>
        </pc:spChg>
        <pc:spChg chg="mod">
          <ac:chgData name="Gilmara Rangel" userId="9950454ff4d4167d" providerId="LiveId" clId="{04A8BC58-0F46-46C4-9F37-17D075B05279}" dt="2024-11-20T16:52:02.978" v="35" actId="122"/>
          <ac:spMkLst>
            <pc:docMk/>
            <pc:sldMk cId="0" sldId="256"/>
            <ac:spMk id="20" creationId="{F899E00E-36E3-5B46-8549-418732F9D75A}"/>
          </ac:spMkLst>
        </pc:spChg>
        <pc:spChg chg="add mod">
          <ac:chgData name="Gilmara Rangel" userId="9950454ff4d4167d" providerId="LiveId" clId="{04A8BC58-0F46-46C4-9F37-17D075B05279}" dt="2024-11-20T17:00:41.200" v="358" actId="20577"/>
          <ac:spMkLst>
            <pc:docMk/>
            <pc:sldMk cId="0" sldId="256"/>
            <ac:spMk id="21" creationId="{29CB0CF8-3383-A86C-E4D6-8D78A4A837EB}"/>
          </ac:spMkLst>
        </pc:spChg>
        <pc:spChg chg="mod">
          <ac:chgData name="Gilmara Rangel" userId="9950454ff4d4167d" providerId="LiveId" clId="{04A8BC58-0F46-46C4-9F37-17D075B05279}" dt="2024-11-20T16:51:37.155" v="31" actId="207"/>
          <ac:spMkLst>
            <pc:docMk/>
            <pc:sldMk cId="0" sldId="256"/>
            <ac:spMk id="22" creationId="{AF578179-8325-1D53-32F2-DB00A2BBEA24}"/>
          </ac:spMkLst>
        </pc:spChg>
        <pc:spChg chg="mod">
          <ac:chgData name="Gilmara Rangel" userId="9950454ff4d4167d" providerId="LiveId" clId="{04A8BC58-0F46-46C4-9F37-17D075B05279}" dt="2024-11-20T16:51:28.257" v="29" actId="122"/>
          <ac:spMkLst>
            <pc:docMk/>
            <pc:sldMk cId="0" sldId="256"/>
            <ac:spMk id="23" creationId="{6DD34B14-69E2-3CAD-7AA3-3F40F0723F47}"/>
          </ac:spMkLst>
        </pc:spChg>
        <pc:spChg chg="mod">
          <ac:chgData name="Gilmara Rangel" userId="9950454ff4d4167d" providerId="LiveId" clId="{04A8BC58-0F46-46C4-9F37-17D075B05279}" dt="2024-11-20T16:51:44.563" v="33" actId="207"/>
          <ac:spMkLst>
            <pc:docMk/>
            <pc:sldMk cId="0" sldId="256"/>
            <ac:spMk id="24" creationId="{7B202B6F-5F08-E387-D2E9-B57155850251}"/>
          </ac:spMkLst>
        </pc:spChg>
        <pc:spChg chg="mod">
          <ac:chgData name="Gilmara Rangel" userId="9950454ff4d4167d" providerId="LiveId" clId="{04A8BC58-0F46-46C4-9F37-17D075B05279}" dt="2024-11-20T16:52:20.523" v="40" actId="207"/>
          <ac:spMkLst>
            <pc:docMk/>
            <pc:sldMk cId="0" sldId="256"/>
            <ac:spMk id="25" creationId="{767AEC20-F482-F332-9E88-8C0E4A0C995C}"/>
          </ac:spMkLst>
        </pc:spChg>
        <pc:spChg chg="mod">
          <ac:chgData name="Gilmara Rangel" userId="9950454ff4d4167d" providerId="LiveId" clId="{04A8BC58-0F46-46C4-9F37-17D075B05279}" dt="2024-11-20T16:52:15.257" v="38" actId="207"/>
          <ac:spMkLst>
            <pc:docMk/>
            <pc:sldMk cId="0" sldId="256"/>
            <ac:spMk id="26" creationId="{CBB2721E-47CB-FFCF-FA38-C5FA71CEE3B3}"/>
          </ac:spMkLst>
        </pc:spChg>
        <pc:spChg chg="mod">
          <ac:chgData name="Gilmara Rangel" userId="9950454ff4d4167d" providerId="LiveId" clId="{04A8BC58-0F46-46C4-9F37-17D075B05279}" dt="2024-11-20T16:51:11.016" v="27" actId="207"/>
          <ac:spMkLst>
            <pc:docMk/>
            <pc:sldMk cId="0" sldId="256"/>
            <ac:spMk id="27" creationId="{0AA857A5-02B0-C62A-5669-1415EFC5FA0C}"/>
          </ac:spMkLst>
        </pc:spChg>
        <pc:spChg chg="del mod">
          <ac:chgData name="Gilmara Rangel" userId="9950454ff4d4167d" providerId="LiveId" clId="{04A8BC58-0F46-46C4-9F37-17D075B05279}" dt="2024-11-20T16:54:54.005" v="236" actId="478"/>
          <ac:spMkLst>
            <pc:docMk/>
            <pc:sldMk cId="0" sldId="256"/>
            <ac:spMk id="35" creationId="{00000000-0000-0000-0000-000000000000}"/>
          </ac:spMkLst>
        </pc:spChg>
        <pc:spChg chg="del mod">
          <ac:chgData name="Gilmara Rangel" userId="9950454ff4d4167d" providerId="LiveId" clId="{04A8BC58-0F46-46C4-9F37-17D075B05279}" dt="2024-11-20T16:55:49.516" v="271" actId="478"/>
          <ac:spMkLst>
            <pc:docMk/>
            <pc:sldMk cId="0" sldId="256"/>
            <ac:spMk id="38" creationId="{00000000-0000-0000-0000-000000000000}"/>
          </ac:spMkLst>
        </pc:spChg>
        <pc:spChg chg="del mod">
          <ac:chgData name="Gilmara Rangel" userId="9950454ff4d4167d" providerId="LiveId" clId="{04A8BC58-0F46-46C4-9F37-17D075B05279}" dt="2024-11-20T16:55:57.272" v="273" actId="478"/>
          <ac:spMkLst>
            <pc:docMk/>
            <pc:sldMk cId="0" sldId="256"/>
            <ac:spMk id="40" creationId="{00000000-0000-0000-0000-000000000000}"/>
          </ac:spMkLst>
        </pc:spChg>
        <pc:spChg chg="del">
          <ac:chgData name="Gilmara Rangel" userId="9950454ff4d4167d" providerId="LiveId" clId="{04A8BC58-0F46-46C4-9F37-17D075B05279}" dt="2024-11-20T16:55:52.768" v="272" actId="478"/>
          <ac:spMkLst>
            <pc:docMk/>
            <pc:sldMk cId="0" sldId="256"/>
            <ac:spMk id="42" creationId="{00000000-0000-0000-0000-000000000000}"/>
          </ac:spMkLst>
        </pc:spChg>
        <pc:spChg chg="del">
          <ac:chgData name="Gilmara Rangel" userId="9950454ff4d4167d" providerId="LiveId" clId="{04A8BC58-0F46-46C4-9F37-17D075B05279}" dt="2024-11-20T16:56:02.756" v="274" actId="478"/>
          <ac:spMkLst>
            <pc:docMk/>
            <pc:sldMk cId="0" sldId="256"/>
            <ac:spMk id="44" creationId="{00000000-0000-0000-0000-000000000000}"/>
          </ac:spMkLst>
        </pc:spChg>
        <pc:spChg chg="del">
          <ac:chgData name="Gilmara Rangel" userId="9950454ff4d4167d" providerId="LiveId" clId="{04A8BC58-0F46-46C4-9F37-17D075B05279}" dt="2024-11-20T16:56:09.200" v="275" actId="478"/>
          <ac:spMkLst>
            <pc:docMk/>
            <pc:sldMk cId="0" sldId="256"/>
            <ac:spMk id="47" creationId="{00000000-0000-0000-0000-000000000000}"/>
          </ac:spMkLst>
        </pc:spChg>
        <pc:picChg chg="add mod">
          <ac:chgData name="Gilmara Rangel" userId="9950454ff4d4167d" providerId="LiveId" clId="{04A8BC58-0F46-46C4-9F37-17D075B05279}" dt="2024-11-20T16:48:15.238" v="10" actId="931"/>
          <ac:picMkLst>
            <pc:docMk/>
            <pc:sldMk cId="0" sldId="256"/>
            <ac:picMk id="4" creationId="{A37BA558-D916-5733-6CC6-9B767A0EB5F7}"/>
          </ac:picMkLst>
        </pc:picChg>
        <pc:picChg chg="add mod">
          <ac:chgData name="Gilmara Rangel" userId="9950454ff4d4167d" providerId="LiveId" clId="{04A8BC58-0F46-46C4-9F37-17D075B05279}" dt="2024-11-20T16:50:11.881" v="26" actId="14100"/>
          <ac:picMkLst>
            <pc:docMk/>
            <pc:sldMk cId="0" sldId="256"/>
            <ac:picMk id="6" creationId="{84940204-AF44-5DE4-0DB8-6FCC9566DE8F}"/>
          </ac:picMkLst>
        </pc:picChg>
        <pc:picChg chg="mod">
          <ac:chgData name="Gilmara Rangel" userId="9950454ff4d4167d" providerId="LiveId" clId="{04A8BC58-0F46-46C4-9F37-17D075B05279}" dt="2024-11-20T16:47:00.863" v="2" actId="1076"/>
          <ac:picMkLst>
            <pc:docMk/>
            <pc:sldMk cId="0" sldId="256"/>
            <ac:picMk id="12" creationId="{3A40E288-5B3C-7C90-6E3B-87B89AF3D284}"/>
          </ac:picMkLst>
        </pc:picChg>
        <pc:picChg chg="del mod">
          <ac:chgData name="Gilmara Rangel" userId="9950454ff4d4167d" providerId="LiveId" clId="{04A8BC58-0F46-46C4-9F37-17D075B05279}" dt="2024-11-20T16:49:36.054" v="17" actId="478"/>
          <ac:picMkLst>
            <pc:docMk/>
            <pc:sldMk cId="0" sldId="256"/>
            <ac:picMk id="13" creationId="{016FA0AE-8440-91DC-3248-93F5A4A2805F}"/>
          </ac:picMkLst>
        </pc:picChg>
      </pc:sldChg>
    </pc:docChg>
  </pc:docChgLst>
  <pc:docChgLst>
    <pc:chgData name="Ana Paula Berilli" userId="5f2a4f350452437a" providerId="LiveId" clId="{4E4C7EF4-34D4-4B0C-8004-FADA10135B49}"/>
    <pc:docChg chg="modSld">
      <pc:chgData name="Ana Paula Berilli" userId="5f2a4f350452437a" providerId="LiveId" clId="{4E4C7EF4-34D4-4B0C-8004-FADA10135B49}" dt="2024-11-21T01:01:14.586" v="61" actId="1076"/>
      <pc:docMkLst>
        <pc:docMk/>
      </pc:docMkLst>
      <pc:sldChg chg="modSp mod">
        <pc:chgData name="Ana Paula Berilli" userId="5f2a4f350452437a" providerId="LiveId" clId="{4E4C7EF4-34D4-4B0C-8004-FADA10135B49}" dt="2024-11-21T01:01:14.586" v="61" actId="1076"/>
        <pc:sldMkLst>
          <pc:docMk/>
          <pc:sldMk cId="0" sldId="256"/>
        </pc:sldMkLst>
        <pc:spChg chg="mod">
          <ac:chgData name="Ana Paula Berilli" userId="5f2a4f350452437a" providerId="LiveId" clId="{4E4C7EF4-34D4-4B0C-8004-FADA10135B49}" dt="2024-11-21T01:00:08.359" v="40" actId="20577"/>
          <ac:spMkLst>
            <pc:docMk/>
            <pc:sldMk cId="0" sldId="256"/>
            <ac:spMk id="8" creationId="{E895C14C-44FB-0797-6488-25B0DB445B34}"/>
          </ac:spMkLst>
        </pc:spChg>
        <pc:spChg chg="mod">
          <ac:chgData name="Ana Paula Berilli" userId="5f2a4f350452437a" providerId="LiveId" clId="{4E4C7EF4-34D4-4B0C-8004-FADA10135B49}" dt="2024-11-21T01:00:20.179" v="44" actId="20577"/>
          <ac:spMkLst>
            <pc:docMk/>
            <pc:sldMk cId="0" sldId="256"/>
            <ac:spMk id="9" creationId="{6290EB89-0CF0-08E9-6B15-11C7EA8931E1}"/>
          </ac:spMkLst>
        </pc:spChg>
        <pc:spChg chg="mod">
          <ac:chgData name="Ana Paula Berilli" userId="5f2a4f350452437a" providerId="LiveId" clId="{4E4C7EF4-34D4-4B0C-8004-FADA10135B49}" dt="2024-11-21T01:00:26.978" v="48" actId="20577"/>
          <ac:spMkLst>
            <pc:docMk/>
            <pc:sldMk cId="0" sldId="256"/>
            <ac:spMk id="10" creationId="{44AA7143-6E52-27A3-793C-11AD0EDFD6E7}"/>
          </ac:spMkLst>
        </pc:spChg>
        <pc:spChg chg="mod">
          <ac:chgData name="Ana Paula Berilli" userId="5f2a4f350452437a" providerId="LiveId" clId="{4E4C7EF4-34D4-4B0C-8004-FADA10135B49}" dt="2024-11-21T01:00:37.097" v="54" actId="20577"/>
          <ac:spMkLst>
            <pc:docMk/>
            <pc:sldMk cId="0" sldId="256"/>
            <ac:spMk id="11" creationId="{2F178566-A4F8-BC81-8F44-B472079466C0}"/>
          </ac:spMkLst>
        </pc:spChg>
        <pc:spChg chg="mod">
          <ac:chgData name="Ana Paula Berilli" userId="5f2a4f350452437a" providerId="LiveId" clId="{4E4C7EF4-34D4-4B0C-8004-FADA10135B49}" dt="2024-11-21T01:00:47.221" v="57" actId="20577"/>
          <ac:spMkLst>
            <pc:docMk/>
            <pc:sldMk cId="0" sldId="256"/>
            <ac:spMk id="17" creationId="{A2654C94-8EEE-5C7D-14CD-F96B0DAD1628}"/>
          </ac:spMkLst>
        </pc:spChg>
        <pc:spChg chg="mod">
          <ac:chgData name="Ana Paula Berilli" userId="5f2a4f350452437a" providerId="LiveId" clId="{4E4C7EF4-34D4-4B0C-8004-FADA10135B49}" dt="2024-11-21T00:59:05.398" v="29" actId="1076"/>
          <ac:spMkLst>
            <pc:docMk/>
            <pc:sldMk cId="0" sldId="256"/>
            <ac:spMk id="20" creationId="{F899E00E-36E3-5B46-8549-418732F9D75A}"/>
          </ac:spMkLst>
        </pc:spChg>
        <pc:spChg chg="mod">
          <ac:chgData name="Ana Paula Berilli" userId="5f2a4f350452437a" providerId="LiveId" clId="{4E4C7EF4-34D4-4B0C-8004-FADA10135B49}" dt="2024-11-21T01:00:52.219" v="59" actId="20577"/>
          <ac:spMkLst>
            <pc:docMk/>
            <pc:sldMk cId="0" sldId="256"/>
            <ac:spMk id="21" creationId="{29CB0CF8-3383-A86C-E4D6-8D78A4A837EB}"/>
          </ac:spMkLst>
        </pc:spChg>
        <pc:spChg chg="mod">
          <ac:chgData name="Ana Paula Berilli" userId="5f2a4f350452437a" providerId="LiveId" clId="{4E4C7EF4-34D4-4B0C-8004-FADA10135B49}" dt="2024-11-21T00:58:49.553" v="24" actId="1076"/>
          <ac:spMkLst>
            <pc:docMk/>
            <pc:sldMk cId="0" sldId="256"/>
            <ac:spMk id="22" creationId="{AF578179-8325-1D53-32F2-DB00A2BBEA24}"/>
          </ac:spMkLst>
        </pc:spChg>
        <pc:spChg chg="mod">
          <ac:chgData name="Ana Paula Berilli" userId="5f2a4f350452437a" providerId="LiveId" clId="{4E4C7EF4-34D4-4B0C-8004-FADA10135B49}" dt="2024-11-21T00:58:29.169" v="20" actId="1076"/>
          <ac:spMkLst>
            <pc:docMk/>
            <pc:sldMk cId="0" sldId="256"/>
            <ac:spMk id="23" creationId="{6DD34B14-69E2-3CAD-7AA3-3F40F0723F47}"/>
          </ac:spMkLst>
        </pc:spChg>
        <pc:spChg chg="mod">
          <ac:chgData name="Ana Paula Berilli" userId="5f2a4f350452437a" providerId="LiveId" clId="{4E4C7EF4-34D4-4B0C-8004-FADA10135B49}" dt="2024-11-21T00:58:34.806" v="22" actId="1076"/>
          <ac:spMkLst>
            <pc:docMk/>
            <pc:sldMk cId="0" sldId="256"/>
            <ac:spMk id="24" creationId="{7B202B6F-5F08-E387-D2E9-B57155850251}"/>
          </ac:spMkLst>
        </pc:spChg>
        <pc:spChg chg="mod">
          <ac:chgData name="Ana Paula Berilli" userId="5f2a4f350452437a" providerId="LiveId" clId="{4E4C7EF4-34D4-4B0C-8004-FADA10135B49}" dt="2024-11-21T00:59:14.570" v="32" actId="1076"/>
          <ac:spMkLst>
            <pc:docMk/>
            <pc:sldMk cId="0" sldId="256"/>
            <ac:spMk id="25" creationId="{767AEC20-F482-F332-9E88-8C0E4A0C995C}"/>
          </ac:spMkLst>
        </pc:spChg>
        <pc:spChg chg="mod">
          <ac:chgData name="Ana Paula Berilli" userId="5f2a4f350452437a" providerId="LiveId" clId="{4E4C7EF4-34D4-4B0C-8004-FADA10135B49}" dt="2024-11-21T00:59:21.418" v="34" actId="1076"/>
          <ac:spMkLst>
            <pc:docMk/>
            <pc:sldMk cId="0" sldId="256"/>
            <ac:spMk id="26" creationId="{CBB2721E-47CB-FFCF-FA38-C5FA71CEE3B3}"/>
          </ac:spMkLst>
        </pc:spChg>
        <pc:spChg chg="mod">
          <ac:chgData name="Ana Paula Berilli" userId="5f2a4f350452437a" providerId="LiveId" clId="{4E4C7EF4-34D4-4B0C-8004-FADA10135B49}" dt="2024-11-21T00:58:13.538" v="15" actId="1076"/>
          <ac:spMkLst>
            <pc:docMk/>
            <pc:sldMk cId="0" sldId="256"/>
            <ac:spMk id="27" creationId="{0AA857A5-02B0-C62A-5669-1415EFC5FA0C}"/>
          </ac:spMkLst>
        </pc:spChg>
        <pc:spChg chg="mod">
          <ac:chgData name="Ana Paula Berilli" userId="5f2a4f350452437a" providerId="LiveId" clId="{4E4C7EF4-34D4-4B0C-8004-FADA10135B49}" dt="2024-11-21T00:57:55.558" v="11" actId="1076"/>
          <ac:spMkLst>
            <pc:docMk/>
            <pc:sldMk cId="0" sldId="256"/>
            <ac:spMk id="29" creationId="{73B011F9-D5D4-1840-B9D7-4C41D30942C2}"/>
          </ac:spMkLst>
        </pc:spChg>
        <pc:spChg chg="mod">
          <ac:chgData name="Ana Paula Berilli" userId="5f2a4f350452437a" providerId="LiveId" clId="{4E4C7EF4-34D4-4B0C-8004-FADA10135B49}" dt="2024-11-21T00:57:38.795" v="5" actId="14100"/>
          <ac:spMkLst>
            <pc:docMk/>
            <pc:sldMk cId="0" sldId="256"/>
            <ac:spMk id="30" creationId="{DC889012-D3B2-B99D-D153-EAFB6D838C61}"/>
          </ac:spMkLst>
        </pc:spChg>
        <pc:spChg chg="mod">
          <ac:chgData name="Ana Paula Berilli" userId="5f2a4f350452437a" providerId="LiveId" clId="{4E4C7EF4-34D4-4B0C-8004-FADA10135B49}" dt="2024-11-21T00:58:04.394" v="13" actId="1076"/>
          <ac:spMkLst>
            <pc:docMk/>
            <pc:sldMk cId="0" sldId="256"/>
            <ac:spMk id="33" creationId="{0A4BF2DC-C611-AE8C-E110-34D4ABF80EE4}"/>
          </ac:spMkLst>
        </pc:spChg>
        <pc:spChg chg="mod">
          <ac:chgData name="Ana Paula Berilli" userId="5f2a4f350452437a" providerId="LiveId" clId="{4E4C7EF4-34D4-4B0C-8004-FADA10135B49}" dt="2024-11-21T00:57:45.402" v="6" actId="1076"/>
          <ac:spMkLst>
            <pc:docMk/>
            <pc:sldMk cId="0" sldId="256"/>
            <ac:spMk id="34" creationId="{319555AF-7E60-2C06-1CC3-96B10B8A4BEB}"/>
          </ac:spMkLst>
        </pc:spChg>
        <pc:spChg chg="mod">
          <ac:chgData name="Ana Paula Berilli" userId="5f2a4f350452437a" providerId="LiveId" clId="{4E4C7EF4-34D4-4B0C-8004-FADA10135B49}" dt="2024-11-21T00:58:25.592" v="19" actId="1076"/>
          <ac:spMkLst>
            <pc:docMk/>
            <pc:sldMk cId="0" sldId="256"/>
            <ac:spMk id="36" creationId="{00000000-0000-0000-0000-000000000000}"/>
          </ac:spMkLst>
        </pc:spChg>
        <pc:spChg chg="mod">
          <ac:chgData name="Ana Paula Berilli" userId="5f2a4f350452437a" providerId="LiveId" clId="{4E4C7EF4-34D4-4B0C-8004-FADA10135B49}" dt="2024-11-21T00:58:57.423" v="27" actId="122"/>
          <ac:spMkLst>
            <pc:docMk/>
            <pc:sldMk cId="0" sldId="256"/>
            <ac:spMk id="46" creationId="{00000000-0000-0000-0000-000000000000}"/>
          </ac:spMkLst>
        </pc:spChg>
        <pc:spChg chg="mod">
          <ac:chgData name="Ana Paula Berilli" userId="5f2a4f350452437a" providerId="LiveId" clId="{4E4C7EF4-34D4-4B0C-8004-FADA10135B49}" dt="2024-11-21T00:59:10.450" v="31" actId="1076"/>
          <ac:spMkLst>
            <pc:docMk/>
            <pc:sldMk cId="0" sldId="256"/>
            <ac:spMk id="49" creationId="{00000000-0000-0000-0000-000000000000}"/>
          </ac:spMkLst>
        </pc:spChg>
        <pc:spChg chg="mod">
          <ac:chgData name="Ana Paula Berilli" userId="5f2a4f350452437a" providerId="LiveId" clId="{4E4C7EF4-34D4-4B0C-8004-FADA10135B49}" dt="2024-11-21T00:58:22.330" v="18" actId="20577"/>
          <ac:spMkLst>
            <pc:docMk/>
            <pc:sldMk cId="0" sldId="256"/>
            <ac:spMk id="50" creationId="{00000000-0000-0000-0000-000000000000}"/>
          </ac:spMkLst>
        </pc:spChg>
        <pc:spChg chg="mod">
          <ac:chgData name="Ana Paula Berilli" userId="5f2a4f350452437a" providerId="LiveId" clId="{4E4C7EF4-34D4-4B0C-8004-FADA10135B49}" dt="2024-11-21T00:58:07.336" v="14" actId="1076"/>
          <ac:spMkLst>
            <pc:docMk/>
            <pc:sldMk cId="0" sldId="256"/>
            <ac:spMk id="53" creationId="{6DEFD518-B573-4BE5-F999-F574291AB207}"/>
          </ac:spMkLst>
        </pc:spChg>
        <pc:spChg chg="mod">
          <ac:chgData name="Ana Paula Berilli" userId="5f2a4f350452437a" providerId="LiveId" clId="{4E4C7EF4-34D4-4B0C-8004-FADA10135B49}" dt="2024-11-21T01:01:14.586" v="61" actId="1076"/>
          <ac:spMkLst>
            <pc:docMk/>
            <pc:sldMk cId="0" sldId="256"/>
            <ac:spMk id="58" creationId="{DDFE4308-86D6-01B0-5D83-1A9C4FB77F26}"/>
          </ac:spMkLst>
        </pc:spChg>
        <pc:picChg chg="mod">
          <ac:chgData name="Ana Paula Berilli" userId="5f2a4f350452437a" providerId="LiveId" clId="{4E4C7EF4-34D4-4B0C-8004-FADA10135B49}" dt="2024-11-21T00:59:00.624" v="28" actId="1076"/>
          <ac:picMkLst>
            <pc:docMk/>
            <pc:sldMk cId="0" sldId="256"/>
            <ac:picMk id="5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65487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12000" cy="3992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" name="Google Shape;14;n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32500" cy="479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" name="Google Shape;15;n"/>
          <p:cNvSpPr/>
          <p:nvPr/>
        </p:nvSpPr>
        <p:spPr>
          <a:xfrm>
            <a:off x="0" y="0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n"/>
          <p:cNvSpPr/>
          <p:nvPr/>
        </p:nvSpPr>
        <p:spPr>
          <a:xfrm>
            <a:off x="4278312" y="0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n"/>
          <p:cNvSpPr/>
          <p:nvPr/>
        </p:nvSpPr>
        <p:spPr>
          <a:xfrm>
            <a:off x="0" y="10156825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n"/>
          <p:cNvSpPr txBox="1">
            <a:spLocks noGrp="1"/>
          </p:cNvSpPr>
          <p:nvPr>
            <p:ph type="sldNum" idx="3"/>
          </p:nvPr>
        </p:nvSpPr>
        <p:spPr>
          <a:xfrm>
            <a:off x="4278312" y="10156825"/>
            <a:ext cx="3265487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/>
        </p:nvSpPr>
        <p:spPr>
          <a:xfrm>
            <a:off x="4278312" y="10156825"/>
            <a:ext cx="326866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12800"/>
            <a:ext cx="283527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2" name="Google Shape;32;p1:notes"/>
          <p:cNvSpPr/>
          <p:nvPr/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32500" cy="47958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0685462" y="19184937"/>
            <a:ext cx="3338512" cy="14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1pPr>
            <a:lvl2pPr marL="0" lvl="1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2pPr>
            <a:lvl3pPr marL="0" lvl="2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3pPr>
            <a:lvl4pPr marL="0" lvl="3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4pPr>
            <a:lvl5pPr marL="0" lvl="4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5pPr>
            <a:lvl6pPr marL="0" lvl="5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6pPr>
            <a:lvl7pPr marL="0" lvl="6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7pPr>
            <a:lvl8pPr marL="0" lvl="7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8pPr>
            <a:lvl9pPr marL="0" lvl="8" indent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1079500" y="1184275"/>
            <a:ext cx="12944475" cy="3433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1"/>
          </p:nvPr>
        </p:nvSpPr>
        <p:spPr>
          <a:xfrm>
            <a:off x="1079500" y="5194300"/>
            <a:ext cx="12944475" cy="1196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0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5100"/>
              </a:spcBef>
              <a:spcAft>
                <a:spcPts val="0"/>
              </a:spcAft>
              <a:buSzPts val="1400"/>
              <a:buNone/>
              <a:defRPr sz="1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4100"/>
              </a:spcBef>
              <a:spcAft>
                <a:spcPts val="0"/>
              </a:spcAft>
              <a:buSzPts val="1400"/>
              <a:buNone/>
              <a:defRPr sz="10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3100"/>
              </a:spcBef>
              <a:spcAft>
                <a:spcPts val="0"/>
              </a:spcAft>
              <a:buSzPts val="1400"/>
              <a:buNone/>
              <a:defRPr sz="8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079500" y="19184937"/>
            <a:ext cx="3341687" cy="141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5284787" y="19184937"/>
            <a:ext cx="4551362" cy="141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0685462" y="19184937"/>
            <a:ext cx="3338512" cy="14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32">
            <a:extLst>
              <a:ext uri="{FF2B5EF4-FFF2-40B4-BE49-F238E27FC236}">
                <a16:creationId xmlns:a16="http://schemas.microsoft.com/office/drawing/2014/main" id="{0A4BF2DC-C611-AE8C-E110-34D4ABF80EE4}"/>
              </a:ext>
            </a:extLst>
          </p:cNvPr>
          <p:cNvSpPr/>
          <p:nvPr/>
        </p:nvSpPr>
        <p:spPr>
          <a:xfrm>
            <a:off x="101013" y="19050"/>
            <a:ext cx="15111315" cy="3314013"/>
          </a:xfrm>
          <a:prstGeom prst="rect">
            <a:avLst/>
          </a:prstGeom>
          <a:solidFill>
            <a:srgbClr val="F2F4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Google Shape;36;p1"/>
          <p:cNvSpPr txBox="1"/>
          <p:nvPr/>
        </p:nvSpPr>
        <p:spPr>
          <a:xfrm>
            <a:off x="1279427" y="5426014"/>
            <a:ext cx="12544425" cy="1665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SOBRENOME, NOME DO AUTOR.(</a:t>
            </a:r>
            <a:r>
              <a:rPr lang="en-US" sz="13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Estudante</a:t>
            </a:r>
            <a:r>
              <a:rPr lang="en-US" sz="13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IC), SOBRENOME, NOME DO AUTOR.(</a:t>
            </a:r>
            <a:r>
              <a:rPr lang="en-US" sz="13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13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), Arial Negrito, 13 pts, </a:t>
            </a:r>
            <a:r>
              <a:rPr lang="en-US" sz="13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endParaRPr dirty="0"/>
          </a:p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INSTITUIÇÃO/CAMPUS DE ORIGEM, Arial Regular, 13 pts, CAIXA ALTA, </a:t>
            </a:r>
            <a:r>
              <a:rPr lang="en-US" sz="13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endParaRPr dirty="0"/>
          </a:p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CURSO DE ORIGEM, Arial Regular, 13 pts, CAIXA ALTA, </a:t>
            </a:r>
            <a:r>
              <a:rPr lang="en-US" sz="13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endParaRPr dirty="0"/>
          </a:p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E-mail de </a:t>
            </a:r>
            <a:r>
              <a:rPr lang="en-US" sz="13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contato</a:t>
            </a:r>
            <a:r>
              <a:rPr lang="en-US" sz="13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3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bolsista</a:t>
            </a:r>
            <a:r>
              <a:rPr lang="en-US" sz="13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</p:txBody>
      </p:sp>
      <p:sp>
        <p:nvSpPr>
          <p:cNvPr id="39" name="Google Shape;39;p1"/>
          <p:cNvSpPr txBox="1"/>
          <p:nvPr/>
        </p:nvSpPr>
        <p:spPr>
          <a:xfrm>
            <a:off x="1055687" y="11012487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dirty="0"/>
          </a:p>
        </p:txBody>
      </p:sp>
      <p:sp>
        <p:nvSpPr>
          <p:cNvPr id="46" name="Google Shape;46;p1"/>
          <p:cNvSpPr txBox="1"/>
          <p:nvPr/>
        </p:nvSpPr>
        <p:spPr>
          <a:xfrm>
            <a:off x="8002586" y="9293972"/>
            <a:ext cx="6008687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FIGURAS E TABELAS, ARIAL NEGRITO, 16 PTS</a:t>
            </a:r>
            <a:endParaRPr dirty="0"/>
          </a:p>
        </p:txBody>
      </p:sp>
      <p:sp>
        <p:nvSpPr>
          <p:cNvPr id="49" name="Google Shape;49;p1"/>
          <p:cNvSpPr txBox="1"/>
          <p:nvPr/>
        </p:nvSpPr>
        <p:spPr>
          <a:xfrm>
            <a:off x="7779457" y="12905181"/>
            <a:ext cx="6008687" cy="89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</a:t>
            </a:r>
            <a:r>
              <a:rPr lang="en-US" sz="8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1: </a:t>
            </a:r>
            <a:r>
              <a:rPr lang="en-US" sz="8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en-US" sz="8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8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</a:t>
            </a:r>
            <a:r>
              <a:rPr lang="en-US" sz="8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Arial Negrito, 8 pts ,</a:t>
            </a:r>
            <a:r>
              <a:rPr lang="en-US" sz="8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alinhamento</a:t>
            </a:r>
            <a:r>
              <a:rPr lang="en-US" sz="8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800" b="1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endParaRPr dirty="0"/>
          </a:p>
          <a:p>
            <a:pPr marL="215900" marR="0" lvl="0" indent="-192087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Arial Regular, 8 pts ,</a:t>
            </a:r>
            <a:r>
              <a:rPr lang="en-US" sz="8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alinhamento</a:t>
            </a:r>
            <a:r>
              <a:rPr lang="en-US" sz="800" b="0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800" b="0" i="0" u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centralizado</a:t>
            </a:r>
            <a:endParaRPr dirty="0"/>
          </a:p>
        </p:txBody>
      </p:sp>
      <p:sp>
        <p:nvSpPr>
          <p:cNvPr id="50" name="Google Shape;50;p1"/>
          <p:cNvSpPr txBox="1"/>
          <p:nvPr/>
        </p:nvSpPr>
        <p:spPr>
          <a:xfrm>
            <a:off x="1192212" y="3491421"/>
            <a:ext cx="12544425" cy="1665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TÍTULO, FONTE ARIAL NEGRITO,</a:t>
            </a:r>
            <a:endParaRPr dirty="0"/>
          </a:p>
          <a:p>
            <a:pPr marL="215900" marR="0" lvl="0" indent="-192087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 PTS, MAIÚSCULAS E ENTRELINHA 1cm,</a:t>
            </a:r>
            <a:endParaRPr dirty="0"/>
          </a:p>
          <a:p>
            <a:pPr marL="215900" marR="0" lvl="0" indent="-192087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PODENDO TER ATÉ 3 LINHAS DE TEXTO</a:t>
            </a:r>
            <a:endParaRPr dirty="0"/>
          </a:p>
        </p:txBody>
      </p:sp>
      <p:pic>
        <p:nvPicPr>
          <p:cNvPr id="52" name="Google Shape;52;p1"/>
          <p:cNvPicPr preferRelativeResize="0"/>
          <p:nvPr/>
        </p:nvPicPr>
        <p:blipFill rotWithShape="1">
          <a:blip r:embed="rId3">
            <a:alphaModFix/>
          </a:blip>
          <a:srcRect l="23031" t="18578" r="22092" b="17686"/>
          <a:stretch/>
        </p:blipFill>
        <p:spPr>
          <a:xfrm>
            <a:off x="9620523" y="9994379"/>
            <a:ext cx="2373075" cy="27558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FE6C21A-B228-0A36-FB82-29586EE90D38}"/>
              </a:ext>
            </a:extLst>
          </p:cNvPr>
          <p:cNvSpPr/>
          <p:nvPr/>
        </p:nvSpPr>
        <p:spPr>
          <a:xfrm>
            <a:off x="-8035" y="19416712"/>
            <a:ext cx="15119350" cy="31749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logo nova">
            <a:extLst>
              <a:ext uri="{FF2B5EF4-FFF2-40B4-BE49-F238E27FC236}">
                <a16:creationId xmlns:a16="http://schemas.microsoft.com/office/drawing/2014/main" id="{3A40E288-5B3C-7C90-6E3B-87B89AF3D2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-8035" y="20016804"/>
            <a:ext cx="2382308" cy="1347771"/>
          </a:xfrm>
          <a:prstGeom prst="rect">
            <a:avLst/>
          </a:prstGeom>
        </p:spPr>
      </p:pic>
      <p:pic>
        <p:nvPicPr>
          <p:cNvPr id="14" name="Imagem 13" descr="Texto&#10;&#10;Descrição gerada automaticamente">
            <a:extLst>
              <a:ext uri="{FF2B5EF4-FFF2-40B4-BE49-F238E27FC236}">
                <a16:creationId xmlns:a16="http://schemas.microsoft.com/office/drawing/2014/main" id="{48B6E48B-AAF8-6AE2-5E68-CA09C77806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502432" y="20034884"/>
            <a:ext cx="3154239" cy="1247774"/>
          </a:xfrm>
          <a:prstGeom prst="rect">
            <a:avLst/>
          </a:prstGeom>
        </p:spPr>
      </p:pic>
      <p:pic>
        <p:nvPicPr>
          <p:cNvPr id="15" name="Imagem 14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5171B1C3-CFD1-510D-8664-296E60255CA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8004" t="23409" r="28726" b="48129"/>
          <a:stretch>
            <a:fillRect/>
          </a:stretch>
        </p:blipFill>
        <p:spPr bwMode="auto">
          <a:xfrm>
            <a:off x="9682751" y="20208791"/>
            <a:ext cx="2359896" cy="1096643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5BCB19F4-F1A6-E1B1-35AD-E024A4F65D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2020" y="20150032"/>
            <a:ext cx="1417516" cy="1156988"/>
          </a:xfrm>
          <a:prstGeom prst="rect">
            <a:avLst/>
          </a:prstGeom>
          <a:noFill/>
        </p:spPr>
      </p:pic>
      <p:sp>
        <p:nvSpPr>
          <p:cNvPr id="18" name="Google Shape;45;p1">
            <a:extLst>
              <a:ext uri="{FF2B5EF4-FFF2-40B4-BE49-F238E27FC236}">
                <a16:creationId xmlns:a16="http://schemas.microsoft.com/office/drawing/2014/main" id="{B24CCC28-D8B7-4DE7-944A-F6085376684C}"/>
              </a:ext>
            </a:extLst>
          </p:cNvPr>
          <p:cNvSpPr txBox="1"/>
          <p:nvPr/>
        </p:nvSpPr>
        <p:spPr>
          <a:xfrm>
            <a:off x="69276" y="19711988"/>
            <a:ext cx="6010275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REALIZAÇÃO:</a:t>
            </a:r>
            <a:endParaRPr dirty="0"/>
          </a:p>
        </p:txBody>
      </p:sp>
      <p:sp>
        <p:nvSpPr>
          <p:cNvPr id="19" name="Google Shape;45;p1">
            <a:extLst>
              <a:ext uri="{FF2B5EF4-FFF2-40B4-BE49-F238E27FC236}">
                <a16:creationId xmlns:a16="http://schemas.microsoft.com/office/drawing/2014/main" id="{6D126E0D-4BAF-70A5-C11F-55810D098E1B}"/>
              </a:ext>
            </a:extLst>
          </p:cNvPr>
          <p:cNvSpPr txBox="1"/>
          <p:nvPr/>
        </p:nvSpPr>
        <p:spPr>
          <a:xfrm>
            <a:off x="8526044" y="19729465"/>
            <a:ext cx="52621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5900" marR="0" lvl="0" indent="-192087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APOIO:</a:t>
            </a:r>
            <a:endParaRPr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899E00E-36E3-5B46-8549-418732F9D75A}"/>
              </a:ext>
            </a:extLst>
          </p:cNvPr>
          <p:cNvSpPr txBox="1"/>
          <p:nvPr/>
        </p:nvSpPr>
        <p:spPr>
          <a:xfrm>
            <a:off x="1068388" y="12387754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METODOLOGIA, ARIAL NEGRITO, 16 PTS</a:t>
            </a:r>
            <a:endParaRPr lang="pt-BR" sz="1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AF578179-8325-1D53-32F2-DB00A2BBEA24}"/>
              </a:ext>
            </a:extLst>
          </p:cNvPr>
          <p:cNvSpPr txBox="1"/>
          <p:nvPr/>
        </p:nvSpPr>
        <p:spPr>
          <a:xfrm>
            <a:off x="1054098" y="9850044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OBJETIVOS</a:t>
            </a:r>
            <a:r>
              <a:rPr lang="pt-BR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ARIAL NEGRITO, 16 PTS</a:t>
            </a:r>
            <a:endParaRPr lang="pt-BR" sz="1600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DD34B14-69E2-3CAD-7AA3-3F40F0723F47}"/>
              </a:ext>
            </a:extLst>
          </p:cNvPr>
          <p:cNvSpPr txBox="1"/>
          <p:nvPr/>
        </p:nvSpPr>
        <p:spPr>
          <a:xfrm>
            <a:off x="1020500" y="7391974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INTRODUÇÃO</a:t>
            </a:r>
            <a:r>
              <a:rPr lang="pt-BR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ARIAL NEGRITO, 16 PTS</a:t>
            </a:r>
            <a:endParaRPr lang="pt-BR" sz="1600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B202B6F-5F08-E387-D2E9-B57155850251}"/>
              </a:ext>
            </a:extLst>
          </p:cNvPr>
          <p:cNvSpPr txBox="1"/>
          <p:nvPr/>
        </p:nvSpPr>
        <p:spPr>
          <a:xfrm>
            <a:off x="8002586" y="7393160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r>
              <a:rPr lang="pt-BR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ARIAL NEGRITO, 16 PTS</a:t>
            </a:r>
            <a:endParaRPr lang="pt-BR" sz="1600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67AEC20-F482-F332-9E88-8C0E4A0C995C}"/>
              </a:ext>
            </a:extLst>
          </p:cNvPr>
          <p:cNvSpPr txBox="1"/>
          <p:nvPr/>
        </p:nvSpPr>
        <p:spPr>
          <a:xfrm>
            <a:off x="8008936" y="13763152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pt-BR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ARIAL NEGRITO, 16 PTS</a:t>
            </a:r>
            <a:endParaRPr lang="pt-BR" sz="1600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CBB2721E-47CB-FFCF-FA38-C5FA71CEE3B3}"/>
              </a:ext>
            </a:extLst>
          </p:cNvPr>
          <p:cNvSpPr txBox="1"/>
          <p:nvPr/>
        </p:nvSpPr>
        <p:spPr>
          <a:xfrm>
            <a:off x="8155925" y="15600914"/>
            <a:ext cx="6002337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AGRADECIMENTOS E FINANCIAMENTOS</a:t>
            </a:r>
            <a:endParaRPr lang="en-US" sz="1600" dirty="0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0AA857A5-02B0-C62A-5669-1415EFC5FA0C}"/>
              </a:ext>
            </a:extLst>
          </p:cNvPr>
          <p:cNvSpPr/>
          <p:nvPr/>
        </p:nvSpPr>
        <p:spPr>
          <a:xfrm>
            <a:off x="-8035" y="2847041"/>
            <a:ext cx="15119350" cy="31749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73B011F9-D5D4-1840-B9D7-4C41D30942C2}"/>
              </a:ext>
            </a:extLst>
          </p:cNvPr>
          <p:cNvSpPr/>
          <p:nvPr/>
        </p:nvSpPr>
        <p:spPr>
          <a:xfrm>
            <a:off x="121132" y="277881"/>
            <a:ext cx="2414844" cy="2412281"/>
          </a:xfrm>
          <a:custGeom>
            <a:avLst/>
            <a:gdLst/>
            <a:ahLst/>
            <a:cxnLst/>
            <a:rect l="l" t="t" r="r" b="b"/>
            <a:pathLst>
              <a:path w="3098187" h="3601950">
                <a:moveTo>
                  <a:pt x="0" y="0"/>
                </a:moveTo>
                <a:lnTo>
                  <a:pt x="3098187" y="0"/>
                </a:lnTo>
                <a:lnTo>
                  <a:pt x="3098187" y="3601950"/>
                </a:lnTo>
                <a:lnTo>
                  <a:pt x="0" y="360195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41175" t="-29166" r="-189829" b="-36914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DC889012-D3B2-B99D-D153-EAFB6D838C61}"/>
              </a:ext>
            </a:extLst>
          </p:cNvPr>
          <p:cNvSpPr/>
          <p:nvPr/>
        </p:nvSpPr>
        <p:spPr>
          <a:xfrm>
            <a:off x="2774416" y="438398"/>
            <a:ext cx="853366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400" dirty="0">
                <a:ln w="0"/>
                <a:solidFill>
                  <a:srgbClr val="52868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“DESAFIOS DAS MUDANÇAS CLIMÁTICAS PARA A AGRICULTURA E PECUÁRIA CAPIXABAS.”</a:t>
            </a:r>
            <a:endParaRPr lang="pt-BR" sz="2400" cap="none" spc="0" dirty="0">
              <a:ln w="0"/>
              <a:solidFill>
                <a:srgbClr val="52868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319555AF-7E60-2C06-1CC3-96B10B8A4BEB}"/>
              </a:ext>
            </a:extLst>
          </p:cNvPr>
          <p:cNvSpPr/>
          <p:nvPr/>
        </p:nvSpPr>
        <p:spPr>
          <a:xfrm>
            <a:off x="3334389" y="1335611"/>
            <a:ext cx="7472672" cy="461665"/>
          </a:xfrm>
          <a:prstGeom prst="rect">
            <a:avLst/>
          </a:prstGeom>
          <a:solidFill>
            <a:srgbClr val="528686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05 E 06 DE DEZEMBRO  DE 2024</a:t>
            </a:r>
            <a:endParaRPr lang="pt-BR" sz="240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6DEFD518-B573-4BE5-F999-F574291AB207}"/>
              </a:ext>
            </a:extLst>
          </p:cNvPr>
          <p:cNvSpPr/>
          <p:nvPr/>
        </p:nvSpPr>
        <p:spPr>
          <a:xfrm>
            <a:off x="4502432" y="1906637"/>
            <a:ext cx="522817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t-BR" sz="2400" cap="none" spc="0" dirty="0">
                <a:ln w="0"/>
                <a:solidFill>
                  <a:srgbClr val="52868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IFES CAMPUS DE ALEGRE</a:t>
            </a:r>
          </a:p>
        </p:txBody>
      </p:sp>
      <p:sp>
        <p:nvSpPr>
          <p:cNvPr id="58" name="Freeform 8">
            <a:extLst>
              <a:ext uri="{FF2B5EF4-FFF2-40B4-BE49-F238E27FC236}">
                <a16:creationId xmlns:a16="http://schemas.microsoft.com/office/drawing/2014/main" id="{DDFE4308-86D6-01B0-5D83-1A9C4FB77F26}"/>
              </a:ext>
            </a:extLst>
          </p:cNvPr>
          <p:cNvSpPr>
            <a:spLocks noChangeAspect="1"/>
          </p:cNvSpPr>
          <p:nvPr/>
        </p:nvSpPr>
        <p:spPr>
          <a:xfrm>
            <a:off x="11622331" y="802855"/>
            <a:ext cx="3275745" cy="1069630"/>
          </a:xfrm>
          <a:custGeom>
            <a:avLst/>
            <a:gdLst/>
            <a:ahLst/>
            <a:cxnLst/>
            <a:rect l="l" t="t" r="r" b="b"/>
            <a:pathLst>
              <a:path w="10094387" h="3296126">
                <a:moveTo>
                  <a:pt x="0" y="0"/>
                </a:moveTo>
                <a:lnTo>
                  <a:pt x="10094387" y="0"/>
                </a:lnTo>
                <a:lnTo>
                  <a:pt x="10094387" y="3296127"/>
                </a:lnTo>
                <a:lnTo>
                  <a:pt x="0" y="329612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pic>
        <p:nvPicPr>
          <p:cNvPr id="6" name="Imagem 5" descr="Im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84940204-AF44-5DE4-0DB8-6FCC9566DE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09275" y="20081033"/>
            <a:ext cx="1857373" cy="129876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895C14C-44FB-0797-6488-25B0DB445B34}"/>
              </a:ext>
            </a:extLst>
          </p:cNvPr>
          <p:cNvSpPr txBox="1"/>
          <p:nvPr/>
        </p:nvSpPr>
        <p:spPr>
          <a:xfrm>
            <a:off x="1020500" y="7910124"/>
            <a:ext cx="598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Texto com alinhamento justificado, em Arial Regular,14 pontos, entrelinha 0,5 e composto em duas colunas. Texto com alinhamento justificado, em Arial Regular, 12 pontos, entrelinha 0,5 e composto em duas colunas. Texto com alinhamento justificado, em Arial Regular, 14 pontos, entrelinha 0,5 e composto em duas colunas. Texto com alinhamento justificado, em Arial Regular, 12 pontos, entrelinha 0,5 e composto em duas colunas.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290EB89-0CF0-08E9-6B15-11C7EA8931E1}"/>
              </a:ext>
            </a:extLst>
          </p:cNvPr>
          <p:cNvSpPr txBox="1"/>
          <p:nvPr/>
        </p:nvSpPr>
        <p:spPr>
          <a:xfrm>
            <a:off x="1068388" y="10324494"/>
            <a:ext cx="6002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Texto com alinhamento justificado, em Arial Regular, 14 pontos, entrelinha 0,5 e composto em duas colunas [1]. Texto com alinhamento justificado, em Arial Regular, 12 pontos, entrelinha 0,5 e composto em duas colunas [2]. Texto com alinhamento justificado, em Arial Regular, 14 pontos, entrelinha 0,5 e composto em duas colunas. Texto com alinhamento justificado, em Arial Regular, 12 pontos, entrelinha 0,5 e composto em duas colunas.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4AA7143-6E52-27A3-793C-11AD0EDFD6E7}"/>
              </a:ext>
            </a:extLst>
          </p:cNvPr>
          <p:cNvSpPr txBox="1"/>
          <p:nvPr/>
        </p:nvSpPr>
        <p:spPr>
          <a:xfrm>
            <a:off x="1006211" y="12973456"/>
            <a:ext cx="6002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Texto com alinhamento justificado, em Arial Regular, 14 pontos, entrelinha 0,5 e composto em duas colunas. Texto com alinhamento justificado, em Arial Regular, 12 pontos, entrelinha 0,5 e composto em duas colunas. Texto com alinhamento justificado, em Arial Regular, 14 pontos, entrelinha 0,5 e composto em duas colunas. Texto com alinhamento justificado, em Arial Regular, 12 pontos, entrelinha 0,5 e composto em duas colunas.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F178566-A4F8-BC81-8F44-B472079466C0}"/>
              </a:ext>
            </a:extLst>
          </p:cNvPr>
          <p:cNvSpPr txBox="1"/>
          <p:nvPr/>
        </p:nvSpPr>
        <p:spPr>
          <a:xfrm>
            <a:off x="8002586" y="7892907"/>
            <a:ext cx="6002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Texto com alinhamento justificado, em Arial Regular, 14 pontos, entrelinha 0,5 e composto em duas colunas. Texto com alinhamento justificado, em Arial Regular, 12 pontos, entrelinha 0,5 e composto em duas colunas. Texto com alinhamento justificado, em Arial Regular, 12 pontos, entrelinha 0,5 e composto em duas colunas. Texto com alinhamento justificado, em Arial Regular, 14 pontos, entrelinha 0,5 e composto em duas colunas.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2654C94-8EEE-5C7D-14CD-F96B0DAD1628}"/>
              </a:ext>
            </a:extLst>
          </p:cNvPr>
          <p:cNvSpPr txBox="1"/>
          <p:nvPr/>
        </p:nvSpPr>
        <p:spPr>
          <a:xfrm>
            <a:off x="8008936" y="14191278"/>
            <a:ext cx="6002337" cy="843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[1] Texto com alinhamento justificado, em Arial Regular, 14 pontos, entrelinha 0,5 e composto em duas colunas. </a:t>
            </a:r>
          </a:p>
          <a:p>
            <a:pPr algn="just">
              <a:spcBef>
                <a:spcPts val="50"/>
              </a:spcBef>
            </a:pPr>
            <a:r>
              <a:rPr lang="pt-BR" sz="1200" dirty="0"/>
              <a:t>[2] Texto com alinhamento justificado, em Arial Regular, 14 pontos, entrelinha 0,5 e composto em duas colunas..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29CB0CF8-3383-A86C-E4D6-8D78A4A837EB}"/>
              </a:ext>
            </a:extLst>
          </p:cNvPr>
          <p:cNvSpPr txBox="1"/>
          <p:nvPr/>
        </p:nvSpPr>
        <p:spPr>
          <a:xfrm>
            <a:off x="8144768" y="16277456"/>
            <a:ext cx="6002337" cy="65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50"/>
              </a:spcBef>
            </a:pPr>
            <a:r>
              <a:rPr lang="pt-BR" sz="1200" dirty="0"/>
              <a:t>Texto com alinhamento justificado, em Arial Regular, 14 pontos, entrelinha 0,5 e composto em duas colunas. </a:t>
            </a:r>
          </a:p>
          <a:p>
            <a:pPr algn="just">
              <a:spcBef>
                <a:spcPts val="50"/>
              </a:spcBef>
            </a:pPr>
            <a:endParaRPr lang="pt-BR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574</Words>
  <Application>Microsoft Office PowerPoint</Application>
  <PresentationFormat>Personalizar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POI_THEME_TEMPLATE_DESIGN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incaper</dc:creator>
  <cp:lastModifiedBy>Ana Paula Berilli</cp:lastModifiedBy>
  <cp:revision>1</cp:revision>
  <dcterms:created xsi:type="dcterms:W3CDTF">2019-07-19T15:20:35Z</dcterms:created>
  <dcterms:modified xsi:type="dcterms:W3CDTF">2024-11-21T01:01:23Z</dcterms:modified>
</cp:coreProperties>
</file>