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modernComment_100_0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935200" cy="20104100"/>
  <p:notesSz cx="149352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8DB534-8AC7-7467-7F41-9777FC787E44}" name="Ana Paula Berilli" initials="AB" userId="5f2a4f350452437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528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Paula Berilli" userId="5f2a4f350452437a" providerId="LiveId" clId="{25F2DD5A-EAF7-44DA-9F4B-09420C4F098E}"/>
    <pc:docChg chg="custSel modSld">
      <pc:chgData name="Ana Paula Berilli" userId="5f2a4f350452437a" providerId="LiveId" clId="{25F2DD5A-EAF7-44DA-9F4B-09420C4F098E}" dt="2025-10-06T17:22:37.872" v="0" actId="478"/>
      <pc:docMkLst>
        <pc:docMk/>
      </pc:docMkLst>
      <pc:sldChg chg="delSp mod">
        <pc:chgData name="Ana Paula Berilli" userId="5f2a4f350452437a" providerId="LiveId" clId="{25F2DD5A-EAF7-44DA-9F4B-09420C4F098E}" dt="2025-10-06T17:22:37.872" v="0" actId="478"/>
        <pc:sldMkLst>
          <pc:docMk/>
          <pc:sldMk cId="0" sldId="256"/>
        </pc:sldMkLst>
        <pc:picChg chg="del">
          <ac:chgData name="Ana Paula Berilli" userId="5f2a4f350452437a" providerId="LiveId" clId="{25F2DD5A-EAF7-44DA-9F4B-09420C4F098E}" dt="2025-10-06T17:22:37.872" v="0" actId="478"/>
          <ac:picMkLst>
            <pc:docMk/>
            <pc:sldMk cId="0" sldId="256"/>
            <ac:picMk id="62" creationId="{00000000-0000-0000-0000-000000000000}"/>
          </ac:picMkLst>
        </pc:picChg>
      </pc:sldChg>
    </pc:docChg>
  </pc:docChgLst>
</pc:chgInfo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5C29842-B7D6-4DAF-A245-F16D2E6BF1B7}" authorId="{DE8DB534-8AC7-7467-7F41-9777FC787E44}" created="2025-10-06T17:23:03.491">
    <pc:sldMkLst xmlns:pc="http://schemas.microsoft.com/office/powerpoint/2013/main/command">
      <pc:docMk/>
      <pc:sldMk cId="0" sldId="256"/>
    </pc:sldMkLst>
    <p188:txBody>
      <a:bodyPr/>
      <a:lstStyle/>
      <a:p>
        <a:r>
          <a:rPr lang="pt-BR"/>
          <a:t>Inserir a logo da capes la embaixo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0616" y="6232271"/>
            <a:ext cx="1270031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41232" y="11258296"/>
            <a:ext cx="1045908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47077" y="4623943"/>
            <a:ext cx="649957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694898" y="4623943"/>
            <a:ext cx="649957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7077" y="804164"/>
            <a:ext cx="1344739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7077" y="4623943"/>
            <a:ext cx="1344739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80127" y="18696814"/>
            <a:ext cx="4781296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47077" y="18696814"/>
            <a:ext cx="3436556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757916" y="18696814"/>
            <a:ext cx="3436556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microsoft.com/office/2018/10/relationships/comments" Target="../comments/modernComment_100_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08" y="3008"/>
            <a:ext cx="14932025" cy="20098385"/>
          </a:xfrm>
          <a:custGeom>
            <a:avLst/>
            <a:gdLst/>
            <a:ahLst/>
            <a:cxnLst/>
            <a:rect l="l" t="t" r="r" b="b"/>
            <a:pathLst>
              <a:path w="14932025" h="20098385">
                <a:moveTo>
                  <a:pt x="0" y="20098082"/>
                </a:moveTo>
                <a:lnTo>
                  <a:pt x="14931840" y="20098082"/>
                </a:lnTo>
                <a:lnTo>
                  <a:pt x="14931840" y="0"/>
                </a:lnTo>
                <a:lnTo>
                  <a:pt x="0" y="0"/>
                </a:lnTo>
                <a:lnTo>
                  <a:pt x="0" y="20098082"/>
                </a:lnTo>
                <a:close/>
              </a:path>
            </a:pathLst>
          </a:custGeom>
          <a:ln w="6017">
            <a:solidFill>
              <a:srgbClr val="0066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06717" y="4390072"/>
            <a:ext cx="6804659" cy="335915"/>
          </a:xfrm>
          <a:prstGeom prst="rect">
            <a:avLst/>
          </a:prstGeom>
          <a:solidFill>
            <a:srgbClr val="92D050"/>
          </a:solidFill>
          <a:ln w="4513">
            <a:solidFill>
              <a:srgbClr val="006600"/>
            </a:solidFill>
          </a:ln>
        </p:spPr>
        <p:txBody>
          <a:bodyPr vert="horz" wrap="square" lIns="0" tIns="13335" rIns="0" bIns="0" rtlCol="0">
            <a:spAutoFit/>
          </a:bodyPr>
          <a:lstStyle/>
          <a:p>
            <a:pPr marR="216535" algn="ctr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Arial"/>
                <a:cs typeface="Arial"/>
              </a:rPr>
              <a:t>INTRODUÇÃO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495" y="7367587"/>
            <a:ext cx="6809105" cy="33972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8890" rIns="0" bIns="0" rtlCol="0">
            <a:spAutoFit/>
          </a:bodyPr>
          <a:lstStyle/>
          <a:p>
            <a:pPr marR="67310" algn="ctr">
              <a:lnSpc>
                <a:spcPct val="100000"/>
              </a:lnSpc>
              <a:spcBef>
                <a:spcPts val="70"/>
              </a:spcBef>
            </a:pPr>
            <a:r>
              <a:rPr sz="2000" b="1" spc="-20" dirty="0">
                <a:latin typeface="Arial"/>
                <a:cs typeface="Arial"/>
              </a:rPr>
              <a:t>MATERIAIS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MÉTODOS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023" y="11781240"/>
            <a:ext cx="6809105" cy="33972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445" rIns="0" bIns="0" rtlCol="0">
            <a:spAutoFit/>
          </a:bodyPr>
          <a:lstStyle/>
          <a:p>
            <a:pPr marR="219075" algn="ctr">
              <a:lnSpc>
                <a:spcPct val="100000"/>
              </a:lnSpc>
              <a:spcBef>
                <a:spcPts val="35"/>
              </a:spcBef>
            </a:pPr>
            <a:r>
              <a:rPr sz="2000" b="1" spc="-40" dirty="0">
                <a:latin typeface="Arial"/>
                <a:cs typeface="Arial"/>
              </a:rPr>
              <a:t>RESULTADOS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DISCUSSÃO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41672" y="7367587"/>
            <a:ext cx="6918959" cy="340360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15875" rIns="0" bIns="0" rtlCol="0">
            <a:spAutoFit/>
          </a:bodyPr>
          <a:lstStyle/>
          <a:p>
            <a:pPr marL="307340" algn="ctr">
              <a:lnSpc>
                <a:spcPct val="100000"/>
              </a:lnSpc>
              <a:spcBef>
                <a:spcPts val="125"/>
              </a:spcBef>
            </a:pPr>
            <a:r>
              <a:rPr sz="2000" b="1" spc="-10" dirty="0">
                <a:latin typeface="Arial"/>
                <a:cs typeface="Arial"/>
              </a:rPr>
              <a:t>CONCLUSÃO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02277" y="10737850"/>
            <a:ext cx="6910070" cy="33972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7620" rIns="0" bIns="0" rtlCol="0">
            <a:spAutoFit/>
          </a:bodyPr>
          <a:lstStyle/>
          <a:p>
            <a:pPr marL="531495" algn="ctr">
              <a:lnSpc>
                <a:spcPct val="100000"/>
              </a:lnSpc>
              <a:spcBef>
                <a:spcPts val="60"/>
              </a:spcBef>
            </a:pPr>
            <a:r>
              <a:rPr sz="2000" b="1" spc="-10" dirty="0">
                <a:latin typeface="Arial"/>
                <a:cs typeface="Arial"/>
              </a:rPr>
              <a:t>REFERÊNCIAS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96200" y="13328650"/>
            <a:ext cx="6898640" cy="340360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2540" rIns="0" bIns="0" rtlCol="0">
            <a:spAutoFit/>
          </a:bodyPr>
          <a:lstStyle/>
          <a:p>
            <a:pPr marL="2520950">
              <a:lnSpc>
                <a:spcPct val="100000"/>
              </a:lnSpc>
              <a:spcBef>
                <a:spcPts val="20"/>
              </a:spcBef>
            </a:pPr>
            <a:r>
              <a:rPr sz="2000" b="1" spc="-10" dirty="0">
                <a:latin typeface="Arial"/>
                <a:cs typeface="Arial"/>
              </a:rPr>
              <a:t>AGRADECIMENTOS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61" name="image3.png" descr="logo nova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56623" y="19077734"/>
            <a:ext cx="1520788" cy="908709"/>
          </a:xfrm>
          <a:prstGeom prst="rect">
            <a:avLst/>
          </a:prstGeom>
          <a:ln/>
        </p:spPr>
      </p:pic>
      <p:pic>
        <p:nvPicPr>
          <p:cNvPr id="63" name="image8.png" descr="Texto&#10;&#10;Descrição gerada automaticamente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4111685" y="19194050"/>
            <a:ext cx="1814753" cy="831212"/>
          </a:xfrm>
          <a:prstGeom prst="rect">
            <a:avLst/>
          </a:prstGeom>
          <a:ln/>
        </p:spPr>
      </p:pic>
      <p:pic>
        <p:nvPicPr>
          <p:cNvPr id="64" name="image5.png" descr="Interface gráfica do usuário, Texto, Aplicativo&#10;&#10;Descrição gerada automaticamente"/>
          <p:cNvPicPr/>
          <p:nvPr/>
        </p:nvPicPr>
        <p:blipFill>
          <a:blip r:embed="rId5"/>
          <a:srcRect l="28004" t="23409" r="28726" b="48129"/>
          <a:stretch>
            <a:fillRect/>
          </a:stretch>
        </p:blipFill>
        <p:spPr>
          <a:xfrm>
            <a:off x="11734800" y="19053318"/>
            <a:ext cx="1563053" cy="736436"/>
          </a:xfrm>
          <a:prstGeom prst="rect">
            <a:avLst/>
          </a:prstGeom>
          <a:ln/>
        </p:spPr>
      </p:pic>
      <p:sp>
        <p:nvSpPr>
          <p:cNvPr id="67" name="Retângulo 66"/>
          <p:cNvSpPr/>
          <p:nvPr/>
        </p:nvSpPr>
        <p:spPr>
          <a:xfrm>
            <a:off x="4715727" y="1978957"/>
            <a:ext cx="6485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 Semana de Ciência Agrárias e Tecnologias Sustentáveis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06 e 08 de Novembro de 2025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8" name="Retângulo 67"/>
          <p:cNvSpPr/>
          <p:nvPr/>
        </p:nvSpPr>
        <p:spPr>
          <a:xfrm>
            <a:off x="601176" y="4641850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Introdução, Arial, 18 </a:t>
            </a:r>
          </a:p>
        </p:txBody>
      </p:sp>
      <p:sp>
        <p:nvSpPr>
          <p:cNvPr id="69" name="Retângulo 68"/>
          <p:cNvSpPr/>
          <p:nvPr/>
        </p:nvSpPr>
        <p:spPr>
          <a:xfrm>
            <a:off x="601176" y="12120965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discussões, Arial, 18 </a:t>
            </a:r>
          </a:p>
        </p:txBody>
      </p:sp>
      <p:sp>
        <p:nvSpPr>
          <p:cNvPr id="70" name="Retângulo 69"/>
          <p:cNvSpPr/>
          <p:nvPr/>
        </p:nvSpPr>
        <p:spPr>
          <a:xfrm>
            <a:off x="8067000" y="7707947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discussões, Arial, 18 </a:t>
            </a:r>
          </a:p>
        </p:txBody>
      </p:sp>
      <p:sp>
        <p:nvSpPr>
          <p:cNvPr id="71" name="Retângulo 70"/>
          <p:cNvSpPr/>
          <p:nvPr/>
        </p:nvSpPr>
        <p:spPr>
          <a:xfrm>
            <a:off x="8129423" y="4373363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discussões, Arial, 18 </a:t>
            </a:r>
          </a:p>
        </p:txBody>
      </p:sp>
      <p:sp>
        <p:nvSpPr>
          <p:cNvPr id="72" name="Retângulo 71"/>
          <p:cNvSpPr/>
          <p:nvPr/>
        </p:nvSpPr>
        <p:spPr>
          <a:xfrm>
            <a:off x="8067000" y="11141154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Referências, Arial, 18 </a:t>
            </a:r>
          </a:p>
        </p:txBody>
      </p:sp>
      <p:sp>
        <p:nvSpPr>
          <p:cNvPr id="73" name="Retângulo 72"/>
          <p:cNvSpPr/>
          <p:nvPr/>
        </p:nvSpPr>
        <p:spPr>
          <a:xfrm>
            <a:off x="7958439" y="13669010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Agradecimentos, Arial, 18 </a:t>
            </a:r>
          </a:p>
        </p:txBody>
      </p:sp>
      <p:sp>
        <p:nvSpPr>
          <p:cNvPr id="74" name="object 15"/>
          <p:cNvSpPr txBox="1"/>
          <p:nvPr/>
        </p:nvSpPr>
        <p:spPr>
          <a:xfrm>
            <a:off x="3007" y="18678668"/>
            <a:ext cx="14932025" cy="310341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2540" rIns="0" bIns="0" rtlCol="0">
            <a:spAutoFit/>
          </a:bodyPr>
          <a:lstStyle/>
          <a:p>
            <a:pPr marL="2520950">
              <a:lnSpc>
                <a:spcPct val="100000"/>
              </a:lnSpc>
              <a:spcBef>
                <a:spcPts val="20"/>
              </a:spcBef>
            </a:pPr>
            <a:r>
              <a:rPr lang="pt-BR" sz="2000" b="1" spc="-10" dirty="0">
                <a:latin typeface="Arial"/>
                <a:cs typeface="Arial"/>
              </a:rPr>
              <a:t>                                                                 APOIO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5" name="object 2"/>
          <p:cNvSpPr txBox="1"/>
          <p:nvPr/>
        </p:nvSpPr>
        <p:spPr>
          <a:xfrm>
            <a:off x="4267200" y="2285445"/>
            <a:ext cx="6400800" cy="14863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0"/>
              </a:spcBef>
            </a:pPr>
            <a:endParaRPr sz="1900" dirty="0">
              <a:latin typeface="Arial"/>
              <a:cs typeface="Arial"/>
            </a:endParaRPr>
          </a:p>
          <a:p>
            <a:pPr marL="2038350" algn="just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Título,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Arial,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56</a:t>
            </a:r>
            <a:endParaRPr sz="2800" dirty="0">
              <a:latin typeface="Arial"/>
              <a:cs typeface="Arial"/>
            </a:endParaRPr>
          </a:p>
          <a:p>
            <a:pPr algn="just">
              <a:lnSpc>
                <a:spcPct val="100000"/>
              </a:lnSpc>
              <a:spcBef>
                <a:spcPts val="950"/>
              </a:spcBef>
            </a:pPr>
            <a:endParaRPr sz="2650" dirty="0">
              <a:latin typeface="Arial"/>
              <a:cs typeface="Arial"/>
            </a:endParaRPr>
          </a:p>
          <a:p>
            <a:pPr marL="1969135" algn="just">
              <a:lnSpc>
                <a:spcPct val="10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  <a:r>
              <a:rPr sz="14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dos</a:t>
            </a:r>
            <a:r>
              <a:rPr sz="14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Autores,</a:t>
            </a:r>
            <a:r>
              <a:rPr sz="1400" spc="3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Arial,</a:t>
            </a:r>
            <a:r>
              <a:rPr sz="14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spc="-25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753576" y="7860347"/>
            <a:ext cx="6485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Objetivo, Arial, 18 </a:t>
            </a:r>
          </a:p>
        </p:txBody>
      </p:sp>
      <p:pic>
        <p:nvPicPr>
          <p:cNvPr id="5" name="Imagem 4" descr="Ícone&#10;&#10;O conteúdo gerado por IA pode estar incorreto.">
            <a:extLst>
              <a:ext uri="{FF2B5EF4-FFF2-40B4-BE49-F238E27FC236}">
                <a16:creationId xmlns:a16="http://schemas.microsoft.com/office/drawing/2014/main" id="{F70A76AA-5D29-5FB5-3C43-B1455CDF4F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1" y="19038072"/>
            <a:ext cx="1066800" cy="96604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ADDD5B34-D016-F988-F8AF-11ED93AC6C62}"/>
              </a:ext>
            </a:extLst>
          </p:cNvPr>
          <p:cNvPicPr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935200" cy="2033667"/>
          </a:xfrm>
          <a:prstGeom prst="rect">
            <a:avLst/>
          </a:prstGeom>
        </p:spPr>
      </p:pic>
    </p:spTree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83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do Espírito Santo – UFES Centro de Ciências Humanas e Naturais – CCHN Departamento de Ciências Sociais – DCSO Laboratório de Estudos Políticos - LEP</dc:title>
  <dc:creator>Thiago Dadalto Pissimilio</dc:creator>
  <cp:lastModifiedBy>Gilmara Rangel</cp:lastModifiedBy>
  <cp:revision>36</cp:revision>
  <dcterms:created xsi:type="dcterms:W3CDTF">2024-06-13T18:51:02Z</dcterms:created>
  <dcterms:modified xsi:type="dcterms:W3CDTF">2025-10-06T18:11:47Z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2024-06-08T00:00:00Z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2024-06-13T00:00:00Z</vt:filetime>
  </property>
  <property fmtid="{D5CDD505-2E9C-101B-9397-08002B2CF9AE}" pid="5" name="Producer">
    <vt:lpwstr>Microsoft® PowerPoint® para Microsoft 365</vt:lpwstr>
  </property>
</Properties>
</file>