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397700" cy="43195875"/>
  <p:notesSz cx="6858000" cy="9144000"/>
  <p:defaultTextStyle>
    <a:defPPr>
      <a:defRPr lang="pt-BR"/>
    </a:defPPr>
    <a:lvl1pPr marL="0" algn="l" defTabSz="4319626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9813" algn="l" defTabSz="4319626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19626" algn="l" defTabSz="4319626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79438" algn="l" defTabSz="4319626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39251" algn="l" defTabSz="4319626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99064" algn="l" defTabSz="4319626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58877" algn="l" defTabSz="4319626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18690" algn="l" defTabSz="4319626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78502" algn="l" defTabSz="4319626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5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696"/>
    <a:srgbClr val="F6C3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7DD27C-20B8-49BB-95CE-D0121A8B7E50}" v="3" dt="2023-10-15T15:30:48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763" y="-259"/>
      </p:cViewPr>
      <p:guideLst>
        <p:guide orient="horz" pos="13605"/>
        <p:guide pos="102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iane Ribeiro Rocha" userId="b2094b487e53bc1f" providerId="LiveId" clId="{537DD27C-20B8-49BB-95CE-D0121A8B7E50}"/>
    <pc:docChg chg="custSel modSld">
      <pc:chgData name="Rosiane Ribeiro Rocha" userId="b2094b487e53bc1f" providerId="LiveId" clId="{537DD27C-20B8-49BB-95CE-D0121A8B7E50}" dt="2023-10-15T15:39:52.619" v="125" actId="692"/>
      <pc:docMkLst>
        <pc:docMk/>
      </pc:docMkLst>
      <pc:sldChg chg="addSp delSp modSp mod">
        <pc:chgData name="Rosiane Ribeiro Rocha" userId="b2094b487e53bc1f" providerId="LiveId" clId="{537DD27C-20B8-49BB-95CE-D0121A8B7E50}" dt="2023-10-15T15:39:52.619" v="125" actId="692"/>
        <pc:sldMkLst>
          <pc:docMk/>
          <pc:sldMk cId="0" sldId="256"/>
        </pc:sldMkLst>
        <pc:spChg chg="del mod">
          <ac:chgData name="Rosiane Ribeiro Rocha" userId="b2094b487e53bc1f" providerId="LiveId" clId="{537DD27C-20B8-49BB-95CE-D0121A8B7E50}" dt="2023-10-15T15:34:42.753" v="16" actId="478"/>
          <ac:spMkLst>
            <pc:docMk/>
            <pc:sldMk cId="0" sldId="256"/>
            <ac:spMk id="5" creationId="{A0036C85-2270-0186-8015-958BCF70BDE1}"/>
          </ac:spMkLst>
        </pc:spChg>
        <pc:spChg chg="add del mod">
          <ac:chgData name="Rosiane Ribeiro Rocha" userId="b2094b487e53bc1f" providerId="LiveId" clId="{537DD27C-20B8-49BB-95CE-D0121A8B7E50}" dt="2023-10-15T15:30:48.778" v="9"/>
          <ac:spMkLst>
            <pc:docMk/>
            <pc:sldMk cId="0" sldId="256"/>
            <ac:spMk id="34" creationId="{86207E9F-E463-641E-906F-B05C59D93880}"/>
          </ac:spMkLst>
        </pc:spChg>
        <pc:spChg chg="mod">
          <ac:chgData name="Rosiane Ribeiro Rocha" userId="b2094b487e53bc1f" providerId="LiveId" clId="{537DD27C-20B8-49BB-95CE-D0121A8B7E50}" dt="2023-10-15T15:30:25.721" v="8"/>
          <ac:spMkLst>
            <pc:docMk/>
            <pc:sldMk cId="0" sldId="256"/>
            <ac:spMk id="35" creationId="{D3A0F9F0-2CA0-8CC8-AAAA-C9DA4003B596}"/>
          </ac:spMkLst>
        </pc:spChg>
        <pc:picChg chg="mod">
          <ac:chgData name="Rosiane Ribeiro Rocha" userId="b2094b487e53bc1f" providerId="LiveId" clId="{537DD27C-20B8-49BB-95CE-D0121A8B7E50}" dt="2023-10-15T15:29:46.638" v="1" actId="1076"/>
          <ac:picMkLst>
            <pc:docMk/>
            <pc:sldMk cId="0" sldId="256"/>
            <ac:picMk id="3" creationId="{00A9421D-8B65-0E73-5CBC-0EB5014BED5D}"/>
          </ac:picMkLst>
        </pc:picChg>
        <pc:picChg chg="mod">
          <ac:chgData name="Rosiane Ribeiro Rocha" userId="b2094b487e53bc1f" providerId="LiveId" clId="{537DD27C-20B8-49BB-95CE-D0121A8B7E50}" dt="2023-10-15T15:29:46.638" v="1" actId="1076"/>
          <ac:picMkLst>
            <pc:docMk/>
            <pc:sldMk cId="0" sldId="256"/>
            <ac:picMk id="4" creationId="{05DDE916-D871-62C4-62CD-289D1E175A99}"/>
          </ac:picMkLst>
        </pc:picChg>
        <pc:picChg chg="add del mod">
          <ac:chgData name="Rosiane Ribeiro Rocha" userId="b2094b487e53bc1f" providerId="LiveId" clId="{537DD27C-20B8-49BB-95CE-D0121A8B7E50}" dt="2023-10-15T15:30:48.778" v="9"/>
          <ac:picMkLst>
            <pc:docMk/>
            <pc:sldMk cId="0" sldId="256"/>
            <ac:picMk id="23" creationId="{4A89AA92-67DF-BC5B-72CD-A4A2AA72B067}"/>
          </ac:picMkLst>
        </pc:picChg>
        <pc:picChg chg="mod">
          <ac:chgData name="Rosiane Ribeiro Rocha" userId="b2094b487e53bc1f" providerId="LiveId" clId="{537DD27C-20B8-49BB-95CE-D0121A8B7E50}" dt="2023-10-15T15:29:46.638" v="1" actId="1076"/>
          <ac:picMkLst>
            <pc:docMk/>
            <pc:sldMk cId="0" sldId="256"/>
            <ac:picMk id="30" creationId="{44E518B0-BBD2-DD3B-D630-596850391927}"/>
          </ac:picMkLst>
        </pc:picChg>
        <pc:picChg chg="mod">
          <ac:chgData name="Rosiane Ribeiro Rocha" userId="b2094b487e53bc1f" providerId="LiveId" clId="{537DD27C-20B8-49BB-95CE-D0121A8B7E50}" dt="2023-10-15T15:31:43.202" v="12" actId="1076"/>
          <ac:picMkLst>
            <pc:docMk/>
            <pc:sldMk cId="0" sldId="256"/>
            <ac:picMk id="36" creationId="{51183198-AFC4-EA6D-6B63-49ECBAEE704C}"/>
          </ac:picMkLst>
        </pc:picChg>
        <pc:cxnChg chg="mod">
          <ac:chgData name="Rosiane Ribeiro Rocha" userId="b2094b487e53bc1f" providerId="LiveId" clId="{537DD27C-20B8-49BB-95CE-D0121A8B7E50}" dt="2023-10-15T15:39:49.482" v="124" actId="692"/>
          <ac:cxnSpMkLst>
            <pc:docMk/>
            <pc:sldMk cId="0" sldId="256"/>
            <ac:cxnSpMk id="25" creationId="{9A24B0AA-2D4F-A8A9-6E6E-2C5FF1FF1A72}"/>
          </ac:cxnSpMkLst>
        </pc:cxnChg>
        <pc:cxnChg chg="add mod">
          <ac:chgData name="Rosiane Ribeiro Rocha" userId="b2094b487e53bc1f" providerId="LiveId" clId="{537DD27C-20B8-49BB-95CE-D0121A8B7E50}" dt="2023-10-15T15:39:52.619" v="125" actId="692"/>
          <ac:cxnSpMkLst>
            <pc:docMk/>
            <pc:sldMk cId="0" sldId="256"/>
            <ac:cxnSpMk id="38" creationId="{117B78D9-3860-843D-F881-BB5477A1A272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828" y="13418722"/>
            <a:ext cx="27538045" cy="9259116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655" y="24477662"/>
            <a:ext cx="22678390" cy="1103894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59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1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79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39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99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58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7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88332" y="1729841"/>
            <a:ext cx="7289483" cy="3685648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19885" y="1729841"/>
            <a:ext cx="21328486" cy="3685648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195" y="27757352"/>
            <a:ext cx="27538045" cy="8579181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195" y="18308258"/>
            <a:ext cx="27538045" cy="9449095"/>
          </a:xfrm>
        </p:spPr>
        <p:txBody>
          <a:bodyPr anchor="b"/>
          <a:lstStyle>
            <a:lvl1pPr marL="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1pPr>
            <a:lvl2pPr marL="2159813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19626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7943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3925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9906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5887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78502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19885" y="10079041"/>
            <a:ext cx="14308984" cy="28507281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68831" y="10079041"/>
            <a:ext cx="14308984" cy="28507281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885" y="9669080"/>
            <a:ext cx="14314611" cy="4029612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9813" indent="0">
              <a:buNone/>
              <a:defRPr sz="9400" b="1"/>
            </a:lvl2pPr>
            <a:lvl3pPr marL="4319626" indent="0">
              <a:buNone/>
              <a:defRPr sz="8500" b="1"/>
            </a:lvl3pPr>
            <a:lvl4pPr marL="6479438" indent="0">
              <a:buNone/>
              <a:defRPr sz="7600" b="1"/>
            </a:lvl4pPr>
            <a:lvl5pPr marL="8639251" indent="0">
              <a:buNone/>
              <a:defRPr sz="7600" b="1"/>
            </a:lvl5pPr>
            <a:lvl6pPr marL="10799064" indent="0">
              <a:buNone/>
              <a:defRPr sz="7600" b="1"/>
            </a:lvl6pPr>
            <a:lvl7pPr marL="12958877" indent="0">
              <a:buNone/>
              <a:defRPr sz="7600" b="1"/>
            </a:lvl7pPr>
            <a:lvl8pPr marL="15118690" indent="0">
              <a:buNone/>
              <a:defRPr sz="7600" b="1"/>
            </a:lvl8pPr>
            <a:lvl9pPr marL="17278502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885" y="13698692"/>
            <a:ext cx="14314611" cy="24887627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7584" y="9669080"/>
            <a:ext cx="14320233" cy="4029612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9813" indent="0">
              <a:buNone/>
              <a:defRPr sz="9400" b="1"/>
            </a:lvl2pPr>
            <a:lvl3pPr marL="4319626" indent="0">
              <a:buNone/>
              <a:defRPr sz="8500" b="1"/>
            </a:lvl3pPr>
            <a:lvl4pPr marL="6479438" indent="0">
              <a:buNone/>
              <a:defRPr sz="7600" b="1"/>
            </a:lvl4pPr>
            <a:lvl5pPr marL="8639251" indent="0">
              <a:buNone/>
              <a:defRPr sz="7600" b="1"/>
            </a:lvl5pPr>
            <a:lvl6pPr marL="10799064" indent="0">
              <a:buNone/>
              <a:defRPr sz="7600" b="1"/>
            </a:lvl6pPr>
            <a:lvl7pPr marL="12958877" indent="0">
              <a:buNone/>
              <a:defRPr sz="7600" b="1"/>
            </a:lvl7pPr>
            <a:lvl8pPr marL="15118690" indent="0">
              <a:buNone/>
              <a:defRPr sz="7600" b="1"/>
            </a:lvl8pPr>
            <a:lvl9pPr marL="17278502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7584" y="13698692"/>
            <a:ext cx="14320233" cy="24887627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887" y="1719836"/>
            <a:ext cx="10658620" cy="7319301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6601" y="1719839"/>
            <a:ext cx="18111214" cy="3686648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887" y="9039140"/>
            <a:ext cx="10658620" cy="29547182"/>
          </a:xfrm>
        </p:spPr>
        <p:txBody>
          <a:bodyPr/>
          <a:lstStyle>
            <a:lvl1pPr marL="0" indent="0">
              <a:buNone/>
              <a:defRPr sz="6600"/>
            </a:lvl1pPr>
            <a:lvl2pPr marL="2159813" indent="0">
              <a:buNone/>
              <a:defRPr sz="5700"/>
            </a:lvl2pPr>
            <a:lvl3pPr marL="4319626" indent="0">
              <a:buNone/>
              <a:defRPr sz="4700"/>
            </a:lvl3pPr>
            <a:lvl4pPr marL="6479438" indent="0">
              <a:buNone/>
              <a:defRPr sz="4300"/>
            </a:lvl4pPr>
            <a:lvl5pPr marL="8639251" indent="0">
              <a:buNone/>
              <a:defRPr sz="4300"/>
            </a:lvl5pPr>
            <a:lvl6pPr marL="10799064" indent="0">
              <a:buNone/>
              <a:defRPr sz="4300"/>
            </a:lvl6pPr>
            <a:lvl7pPr marL="12958877" indent="0">
              <a:buNone/>
              <a:defRPr sz="4300"/>
            </a:lvl7pPr>
            <a:lvl8pPr marL="15118690" indent="0">
              <a:buNone/>
              <a:defRPr sz="4300"/>
            </a:lvl8pPr>
            <a:lvl9pPr marL="17278502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176" y="30237113"/>
            <a:ext cx="19438620" cy="3569662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176" y="3859631"/>
            <a:ext cx="19438620" cy="25917525"/>
          </a:xfrm>
        </p:spPr>
        <p:txBody>
          <a:bodyPr/>
          <a:lstStyle>
            <a:lvl1pPr marL="0" indent="0">
              <a:buNone/>
              <a:defRPr sz="15100"/>
            </a:lvl1pPr>
            <a:lvl2pPr marL="2159813" indent="0">
              <a:buNone/>
              <a:defRPr sz="13200"/>
            </a:lvl2pPr>
            <a:lvl3pPr marL="4319626" indent="0">
              <a:buNone/>
              <a:defRPr sz="11300"/>
            </a:lvl3pPr>
            <a:lvl4pPr marL="6479438" indent="0">
              <a:buNone/>
              <a:defRPr sz="9400"/>
            </a:lvl4pPr>
            <a:lvl5pPr marL="8639251" indent="0">
              <a:buNone/>
              <a:defRPr sz="9400"/>
            </a:lvl5pPr>
            <a:lvl6pPr marL="10799064" indent="0">
              <a:buNone/>
              <a:defRPr sz="9400"/>
            </a:lvl6pPr>
            <a:lvl7pPr marL="12958877" indent="0">
              <a:buNone/>
              <a:defRPr sz="9400"/>
            </a:lvl7pPr>
            <a:lvl8pPr marL="15118690" indent="0">
              <a:buNone/>
              <a:defRPr sz="9400"/>
            </a:lvl8pPr>
            <a:lvl9pPr marL="17278502" indent="0">
              <a:buNone/>
              <a:defRPr sz="94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176" y="33806775"/>
            <a:ext cx="19438620" cy="5069513"/>
          </a:xfrm>
        </p:spPr>
        <p:txBody>
          <a:bodyPr/>
          <a:lstStyle>
            <a:lvl1pPr marL="0" indent="0">
              <a:buNone/>
              <a:defRPr sz="6600"/>
            </a:lvl1pPr>
            <a:lvl2pPr marL="2159813" indent="0">
              <a:buNone/>
              <a:defRPr sz="5700"/>
            </a:lvl2pPr>
            <a:lvl3pPr marL="4319626" indent="0">
              <a:buNone/>
              <a:defRPr sz="4700"/>
            </a:lvl3pPr>
            <a:lvl4pPr marL="6479438" indent="0">
              <a:buNone/>
              <a:defRPr sz="4300"/>
            </a:lvl4pPr>
            <a:lvl5pPr marL="8639251" indent="0">
              <a:buNone/>
              <a:defRPr sz="4300"/>
            </a:lvl5pPr>
            <a:lvl6pPr marL="10799064" indent="0">
              <a:buNone/>
              <a:defRPr sz="4300"/>
            </a:lvl6pPr>
            <a:lvl7pPr marL="12958877" indent="0">
              <a:buNone/>
              <a:defRPr sz="4300"/>
            </a:lvl7pPr>
            <a:lvl8pPr marL="15118690" indent="0">
              <a:buNone/>
              <a:defRPr sz="4300"/>
            </a:lvl8pPr>
            <a:lvl9pPr marL="17278502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19885" y="1729838"/>
            <a:ext cx="29157930" cy="7199313"/>
          </a:xfrm>
          <a:prstGeom prst="rect">
            <a:avLst/>
          </a:prstGeom>
        </p:spPr>
        <p:txBody>
          <a:bodyPr vert="horz" lIns="431963" tIns="215981" rIns="431963" bIns="215981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885" y="10079041"/>
            <a:ext cx="29157930" cy="28507281"/>
          </a:xfrm>
          <a:prstGeom prst="rect">
            <a:avLst/>
          </a:prstGeom>
        </p:spPr>
        <p:txBody>
          <a:bodyPr vert="horz" lIns="431963" tIns="215981" rIns="431963" bIns="215981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19885" y="40036180"/>
            <a:ext cx="7559463" cy="2299780"/>
          </a:xfrm>
          <a:prstGeom prst="rect">
            <a:avLst/>
          </a:prstGeom>
        </p:spPr>
        <p:txBody>
          <a:bodyPr vert="horz" lIns="431963" tIns="215981" rIns="431963" bIns="215981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69214" y="40036180"/>
            <a:ext cx="10259272" cy="2299780"/>
          </a:xfrm>
          <a:prstGeom prst="rect">
            <a:avLst/>
          </a:prstGeom>
        </p:spPr>
        <p:txBody>
          <a:bodyPr vert="horz" lIns="431963" tIns="215981" rIns="431963" bIns="215981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18352" y="40036180"/>
            <a:ext cx="7559463" cy="2299780"/>
          </a:xfrm>
          <a:prstGeom prst="rect">
            <a:avLst/>
          </a:prstGeom>
        </p:spPr>
        <p:txBody>
          <a:bodyPr vert="horz" lIns="431963" tIns="215981" rIns="431963" bIns="215981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19626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9860" indent="-1619860" algn="l" defTabSz="4319626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9696" indent="-1349883" algn="l" defTabSz="4319626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2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5" indent="-1079906" algn="l" defTabSz="4319626" rtl="0" eaLnBrk="1" latinLnBrk="0" hangingPunct="1">
        <a:spcBef>
          <a:spcPct val="20000"/>
        </a:spcBef>
        <a:buFont typeface="Arial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58" indent="-1079906" algn="l" defTabSz="4319626" rtl="0" eaLnBrk="1" latinLnBrk="0" hangingPunct="1">
        <a:spcBef>
          <a:spcPct val="20000"/>
        </a:spcBef>
        <a:buFont typeface="Arial" pitchFamily="34" charset="0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3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596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09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3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26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38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1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4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77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2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m 35">
            <a:extLst>
              <a:ext uri="{FF2B5EF4-FFF2-40B4-BE49-F238E27FC236}">
                <a16:creationId xmlns:a16="http://schemas.microsoft.com/office/drawing/2014/main" id="{51183198-AFC4-EA6D-6B63-49ECBAEE70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10" r="64921" b="39803"/>
          <a:stretch/>
        </p:blipFill>
        <p:spPr>
          <a:xfrm>
            <a:off x="0" y="0"/>
            <a:ext cx="32397700" cy="1909569"/>
          </a:xfrm>
          <a:custGeom>
            <a:avLst/>
            <a:gdLst>
              <a:gd name="connsiteX0" fmla="*/ 0 w 32397700"/>
              <a:gd name="connsiteY0" fmla="*/ 0 h 1909569"/>
              <a:gd name="connsiteX1" fmla="*/ 32397700 w 32397700"/>
              <a:gd name="connsiteY1" fmla="*/ 0 h 1909569"/>
              <a:gd name="connsiteX2" fmla="*/ 32397700 w 32397700"/>
              <a:gd name="connsiteY2" fmla="*/ 1292867 h 1909569"/>
              <a:gd name="connsiteX3" fmla="*/ 0 w 32397700"/>
              <a:gd name="connsiteY3" fmla="*/ 1731972 h 1909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397700" h="1909569">
                <a:moveTo>
                  <a:pt x="0" y="0"/>
                </a:moveTo>
                <a:lnTo>
                  <a:pt x="32397700" y="0"/>
                </a:lnTo>
                <a:lnTo>
                  <a:pt x="32397700" y="1292867"/>
                </a:lnTo>
                <a:cubicBezTo>
                  <a:pt x="16198850" y="1292867"/>
                  <a:pt x="16198850" y="2309741"/>
                  <a:pt x="0" y="1731972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38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ABD2F5BF-3D82-6CCD-6D2F-0F40F409A5D6}"/>
              </a:ext>
            </a:extLst>
          </p:cNvPr>
          <p:cNvSpPr txBox="1"/>
          <p:nvPr/>
        </p:nvSpPr>
        <p:spPr>
          <a:xfrm>
            <a:off x="429098" y="11880000"/>
            <a:ext cx="1540971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b="1" dirty="0">
                <a:solidFill>
                  <a:srgbClr val="014696"/>
                </a:solidFill>
                <a:latin typeface="Arial" pitchFamily="34" charset="0"/>
                <a:cs typeface="Arial" pitchFamily="34" charset="0"/>
              </a:rPr>
              <a:t>INTRODUÇÃO, ARIAL NEGRITO, 48 PTS</a:t>
            </a:r>
          </a:p>
          <a:p>
            <a:pPr algn="just"/>
            <a:endParaRPr lang="pt-BR" sz="4800" b="1" dirty="0">
              <a:solidFill>
                <a:srgbClr val="014696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 a elaboração do pôster, recomenda-se utilizar a formatação (fonte, tamanho, parágrafo, caixa alta) deste </a:t>
            </a:r>
            <a:r>
              <a:rPr lang="pt-BR" sz="4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pôster deve ter 90 cm de largura e 120 cm de comprimento.</a:t>
            </a:r>
          </a:p>
          <a:p>
            <a:pPr algn="just"/>
            <a:endParaRPr lang="pt-BR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Texto com alinhamento justificado, em Arial Regular, 40 pontos, entrelinha 0,5 e composto em duas colunas. 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BD2F5BF-3D82-6CCD-6D2F-0F40F409A5D6}"/>
              </a:ext>
            </a:extLst>
          </p:cNvPr>
          <p:cNvSpPr txBox="1"/>
          <p:nvPr/>
        </p:nvSpPr>
        <p:spPr>
          <a:xfrm>
            <a:off x="429098" y="24604844"/>
            <a:ext cx="1540971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b="1" dirty="0">
                <a:solidFill>
                  <a:srgbClr val="014696"/>
                </a:solidFill>
                <a:latin typeface="Arial" pitchFamily="34" charset="0"/>
                <a:cs typeface="Arial" pitchFamily="34" charset="0"/>
              </a:rPr>
              <a:t>OBJETIVOS, ARIAL NEGRITO, 48 PTS</a:t>
            </a:r>
          </a:p>
          <a:p>
            <a:pPr algn="just"/>
            <a:endParaRPr lang="pt-BR" sz="4800" b="1" dirty="0">
              <a:solidFill>
                <a:srgbClr val="014696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Texto com alinhamento justificado, em Arial Regular, 40 pontos, entrelinha 0,5 e composto em duas colunas. 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BD2F5BF-3D82-6CCD-6D2F-0F40F409A5D6}"/>
              </a:ext>
            </a:extLst>
          </p:cNvPr>
          <p:cNvSpPr txBox="1"/>
          <p:nvPr/>
        </p:nvSpPr>
        <p:spPr>
          <a:xfrm>
            <a:off x="429098" y="35431018"/>
            <a:ext cx="1540971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b="1" dirty="0">
                <a:solidFill>
                  <a:srgbClr val="014696"/>
                </a:solidFill>
                <a:latin typeface="Arial" pitchFamily="34" charset="0"/>
                <a:cs typeface="Arial" pitchFamily="34" charset="0"/>
              </a:rPr>
              <a:t>METODOLOGIA, ARIAL NEGRITO, 48 PTS</a:t>
            </a:r>
          </a:p>
          <a:p>
            <a:pPr algn="just"/>
            <a:endParaRPr lang="pt-BR" sz="4800" b="1" dirty="0">
              <a:solidFill>
                <a:srgbClr val="014696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Texto com alinhamento justificado, em Arial Regular, 40 pontos, entrelinha 0,5 e composto em duas colunas. 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ABD2F5BF-3D82-6CCD-6D2F-0F40F409A5D6}"/>
              </a:ext>
            </a:extLst>
          </p:cNvPr>
          <p:cNvSpPr txBox="1"/>
          <p:nvPr/>
        </p:nvSpPr>
        <p:spPr>
          <a:xfrm>
            <a:off x="16630898" y="11880000"/>
            <a:ext cx="15409712" cy="907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b="1" dirty="0">
                <a:solidFill>
                  <a:srgbClr val="014696"/>
                </a:solidFill>
                <a:latin typeface="Arial" pitchFamily="34" charset="0"/>
                <a:cs typeface="Arial" pitchFamily="34" charset="0"/>
              </a:rPr>
              <a:t>RESULTADOS  E DISCUSSÕES, ARIAL NEGRITO, 48 PTS</a:t>
            </a:r>
          </a:p>
          <a:p>
            <a:pPr algn="just"/>
            <a:endParaRPr lang="pt-BR" sz="4800" b="1" dirty="0">
              <a:solidFill>
                <a:srgbClr val="014696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Texto com alinhamento justificado, em Arial Regular, 40 pontos, entrelinha 0,5 e composto em duas colunas. 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latin typeface="Arial" pitchFamily="34" charset="0"/>
                <a:cs typeface="Arial" pitchFamily="34" charset="0"/>
              </a:rPr>
              <a:t>Neste item é preferível utilizar elementos gráficos como figuras e tabelas, para assim diminuir a quantidade de texto e deixar o pôster com maior visibilidade.</a:t>
            </a: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latin typeface="Arial" pitchFamily="34" charset="0"/>
                <a:cs typeface="Arial" pitchFamily="34" charset="0"/>
              </a:rPr>
              <a:t>As legendas das figuras devem ser centralizadas. Para figuras as legendas ficam localizadas abaixo e para tabelas estas devem ficar localizadas acima.</a:t>
            </a:r>
          </a:p>
          <a:p>
            <a:pPr algn="just"/>
            <a:endParaRPr lang="pt-BR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BD2F5BF-3D82-6CCD-6D2F-0F40F409A5D6}"/>
              </a:ext>
            </a:extLst>
          </p:cNvPr>
          <p:cNvSpPr txBox="1"/>
          <p:nvPr/>
        </p:nvSpPr>
        <p:spPr>
          <a:xfrm>
            <a:off x="16630898" y="24550265"/>
            <a:ext cx="154097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b="1" dirty="0">
                <a:solidFill>
                  <a:srgbClr val="014696"/>
                </a:solidFill>
                <a:latin typeface="Arial" pitchFamily="34" charset="0"/>
                <a:cs typeface="Arial" pitchFamily="34" charset="0"/>
              </a:rPr>
              <a:t>CONCLUSÃO, ARIAL NEGRITO, 48 PTS</a:t>
            </a:r>
          </a:p>
          <a:p>
            <a:pPr algn="just"/>
            <a:endParaRPr lang="pt-BR" sz="4800" b="1" dirty="0">
              <a:solidFill>
                <a:srgbClr val="014696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Texto com alinhamento justificado, em Arial Regular, 40 pontos, entrelinha 0,5 e composto em duas colunas. 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pt-BR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ABD2F5BF-3D82-6CCD-6D2F-0F40F409A5D6}"/>
              </a:ext>
            </a:extLst>
          </p:cNvPr>
          <p:cNvSpPr txBox="1"/>
          <p:nvPr/>
        </p:nvSpPr>
        <p:spPr>
          <a:xfrm>
            <a:off x="16630898" y="30462466"/>
            <a:ext cx="154097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b="1" dirty="0">
                <a:solidFill>
                  <a:srgbClr val="014696"/>
                </a:solidFill>
                <a:latin typeface="Arial" pitchFamily="34" charset="0"/>
                <a:cs typeface="Arial" pitchFamily="34" charset="0"/>
              </a:rPr>
              <a:t>AGRADECIMENTOS E FINANCIAMENTOS, ARIAL NEGRITO, 48 PTS</a:t>
            </a:r>
          </a:p>
          <a:p>
            <a:pPr algn="just"/>
            <a:endParaRPr lang="pt-BR" sz="4800" b="1" dirty="0">
              <a:solidFill>
                <a:srgbClr val="014696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Texto com alinhamento justificado, em Arial Regular, 40 pontos, entrelinha 0,5 e composto em duas colunas. 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pt-BR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ABD2F5BF-3D82-6CCD-6D2F-0F40F409A5D6}"/>
              </a:ext>
            </a:extLst>
          </p:cNvPr>
          <p:cNvSpPr txBox="1"/>
          <p:nvPr/>
        </p:nvSpPr>
        <p:spPr>
          <a:xfrm>
            <a:off x="16630898" y="35312551"/>
            <a:ext cx="1540971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b="1" dirty="0">
                <a:solidFill>
                  <a:srgbClr val="014696"/>
                </a:solidFill>
                <a:latin typeface="Arial" pitchFamily="34" charset="0"/>
                <a:cs typeface="Arial" pitchFamily="34" charset="0"/>
              </a:rPr>
              <a:t>REFERÊNCIAS BIBLIOGRÁFICAS, ARIAL NEGRITO, 48 PTS</a:t>
            </a:r>
          </a:p>
          <a:p>
            <a:pPr algn="just"/>
            <a:endParaRPr lang="pt-BR" sz="4800" b="1" dirty="0">
              <a:solidFill>
                <a:srgbClr val="014696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Texto com alinhamento justificado, em Arial Regular, 40 pontos, entrelinha 0,5 e composto em duas colunas. 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7926FAF1-9AA4-FE92-1CB2-3D5B4200F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928" y="8768753"/>
            <a:ext cx="31717427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215900" indent="-19050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pt-BR" altLang="pt-BR" sz="2800" b="1" dirty="0">
                <a:solidFill>
                  <a:srgbClr val="000000"/>
                </a:solidFill>
              </a:rPr>
              <a:t>SOBRENOME, NOME DO AUTOR.(Estudante de IC), SOBRENOME, NOME DO AUTOR.(Orientador), Arial Negrito, 28 </a:t>
            </a:r>
            <a:r>
              <a:rPr lang="pt-BR" altLang="pt-BR" sz="2800" b="1" dirty="0" err="1">
                <a:solidFill>
                  <a:srgbClr val="000000"/>
                </a:solidFill>
              </a:rPr>
              <a:t>pts</a:t>
            </a:r>
            <a:r>
              <a:rPr lang="pt-BR" altLang="pt-BR" sz="2800" b="1" dirty="0">
                <a:solidFill>
                  <a:srgbClr val="000000"/>
                </a:solidFill>
              </a:rPr>
              <a:t>, centralizado</a:t>
            </a:r>
          </a:p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pt-BR" altLang="pt-BR" sz="2800" dirty="0">
                <a:solidFill>
                  <a:srgbClr val="000000"/>
                </a:solidFill>
              </a:rPr>
              <a:t>INSTITUIÇÃO/CAMPUS DE ORIGEM, Arial Regular, 28 </a:t>
            </a:r>
            <a:r>
              <a:rPr lang="pt-BR" altLang="pt-BR" sz="2800" dirty="0" err="1">
                <a:solidFill>
                  <a:srgbClr val="000000"/>
                </a:solidFill>
              </a:rPr>
              <a:t>pts</a:t>
            </a:r>
            <a:r>
              <a:rPr lang="pt-BR" altLang="pt-BR" sz="2800" dirty="0">
                <a:solidFill>
                  <a:srgbClr val="000000"/>
                </a:solidFill>
              </a:rPr>
              <a:t>, CAIXA ALTA, centralizado</a:t>
            </a:r>
          </a:p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pt-BR" altLang="pt-BR" sz="2800" dirty="0">
                <a:solidFill>
                  <a:srgbClr val="000000"/>
                </a:solidFill>
              </a:rPr>
              <a:t>CURSO DE ORIGEM, Arial Regular, 28 </a:t>
            </a:r>
            <a:r>
              <a:rPr lang="pt-BR" altLang="pt-BR" sz="2800" dirty="0" err="1">
                <a:solidFill>
                  <a:srgbClr val="000000"/>
                </a:solidFill>
              </a:rPr>
              <a:t>pts</a:t>
            </a:r>
            <a:r>
              <a:rPr lang="pt-BR" altLang="pt-BR" sz="2800" dirty="0">
                <a:solidFill>
                  <a:srgbClr val="000000"/>
                </a:solidFill>
              </a:rPr>
              <a:t>, CAIXA ALTA, centralizado</a:t>
            </a:r>
          </a:p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pt-BR" altLang="pt-BR" sz="2800" dirty="0">
                <a:solidFill>
                  <a:srgbClr val="000000"/>
                </a:solidFill>
              </a:rPr>
              <a:t>E-mail de contato</a:t>
            </a:r>
          </a:p>
        </p:txBody>
      </p:sp>
      <p:sp>
        <p:nvSpPr>
          <p:cNvPr id="20" name="Text Box 21">
            <a:extLst>
              <a:ext uri="{FF2B5EF4-FFF2-40B4-BE49-F238E27FC236}">
                <a16:creationId xmlns:a16="http://schemas.microsoft.com/office/drawing/2014/main" id="{8A1E4139-C843-3EA4-B174-6D1BF4A02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213" y="5464331"/>
            <a:ext cx="31429396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215900" indent="-19050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pt-BR" altLang="pt-BR" sz="6600" b="1" dirty="0">
                <a:solidFill>
                  <a:srgbClr val="000000"/>
                </a:solidFill>
              </a:rPr>
              <a:t>TÍTULO DO PÔSTER AQUI COM FONTE ARIAL NEGRITO,</a:t>
            </a:r>
          </a:p>
          <a:p>
            <a:pPr algn="ctr">
              <a:buClrTx/>
              <a:buFontTx/>
              <a:buNone/>
            </a:pPr>
            <a:r>
              <a:rPr lang="pt-BR" altLang="pt-BR" sz="6600" b="1" dirty="0">
                <a:solidFill>
                  <a:srgbClr val="000000"/>
                </a:solidFill>
              </a:rPr>
              <a:t>66 PTS, MAIÚSCULAS E ENTRELINHA 1cm,</a:t>
            </a:r>
          </a:p>
          <a:p>
            <a:pPr algn="ctr">
              <a:buClrTx/>
              <a:buFontTx/>
              <a:buNone/>
            </a:pPr>
            <a:r>
              <a:rPr lang="pt-BR" altLang="pt-BR" sz="6600" b="1" dirty="0">
                <a:solidFill>
                  <a:srgbClr val="000000"/>
                </a:solidFill>
              </a:rPr>
              <a:t>PODENDO TER ATÉ 3 LINHAS DE TEXTO</a:t>
            </a:r>
          </a:p>
        </p:txBody>
      </p:sp>
      <p:pic>
        <p:nvPicPr>
          <p:cNvPr id="30" name="Imagem 29" descr="Logotipo&#10;&#10;Descrição gerada automaticamente">
            <a:extLst>
              <a:ext uri="{FF2B5EF4-FFF2-40B4-BE49-F238E27FC236}">
                <a16:creationId xmlns:a16="http://schemas.microsoft.com/office/drawing/2014/main" id="{44E518B0-BBD2-DD3B-D630-5968503919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843" y="2584443"/>
            <a:ext cx="4455300" cy="1371753"/>
          </a:xfrm>
          <a:prstGeom prst="rect">
            <a:avLst/>
          </a:prstGeom>
        </p:spPr>
      </p:pic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00A9421D-8B65-0E73-5CBC-0EB5014BED5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4" r="5056"/>
          <a:stretch/>
        </p:blipFill>
        <p:spPr>
          <a:xfrm>
            <a:off x="26547494" y="1882563"/>
            <a:ext cx="5493115" cy="2436465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05DDE916-D871-62C4-62CD-289D1E175A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8355" y="1717755"/>
            <a:ext cx="11166945" cy="2702880"/>
          </a:xfrm>
          <a:prstGeom prst="rect">
            <a:avLst/>
          </a:prstGeom>
        </p:spPr>
      </p:pic>
      <p:pic>
        <p:nvPicPr>
          <p:cNvPr id="22" name="Imagem 21" descr="Uma imagem contendo Diagrama&#10;&#10;Descrição gerada automaticamente">
            <a:extLst>
              <a:ext uri="{FF2B5EF4-FFF2-40B4-BE49-F238E27FC236}">
                <a16:creationId xmlns:a16="http://schemas.microsoft.com/office/drawing/2014/main" id="{71053082-F660-2042-4057-4A28CF9721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32" y="-391814"/>
            <a:ext cx="8535350" cy="5402877"/>
          </a:xfrm>
          <a:prstGeom prst="rect">
            <a:avLst/>
          </a:prstGeom>
        </p:spPr>
      </p:pic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9A24B0AA-2D4F-A8A9-6E6E-2C5FF1FF1A72}"/>
              </a:ext>
            </a:extLst>
          </p:cNvPr>
          <p:cNvCxnSpPr>
            <a:cxnSpLocks/>
          </p:cNvCxnSpPr>
          <p:nvPr/>
        </p:nvCxnSpPr>
        <p:spPr>
          <a:xfrm>
            <a:off x="-48949" y="4749417"/>
            <a:ext cx="32470634" cy="101607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1" name="Imagem 30">
            <a:extLst>
              <a:ext uri="{FF2B5EF4-FFF2-40B4-BE49-F238E27FC236}">
                <a16:creationId xmlns:a16="http://schemas.microsoft.com/office/drawing/2014/main" id="{0C3905F1-CB04-F5DC-1BCB-AE229B91EFB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44" r="64921" b="39781"/>
          <a:stretch/>
        </p:blipFill>
        <p:spPr>
          <a:xfrm flipV="1">
            <a:off x="23986" y="41830389"/>
            <a:ext cx="32397699" cy="1462076"/>
          </a:xfrm>
          <a:custGeom>
            <a:avLst/>
            <a:gdLst>
              <a:gd name="connsiteX0" fmla="*/ 9618067 w 32397699"/>
              <a:gd name="connsiteY0" fmla="*/ 1460032 h 1462076"/>
              <a:gd name="connsiteX1" fmla="*/ 32397699 w 32397699"/>
              <a:gd name="connsiteY1" fmla="*/ 949660 h 1462076"/>
              <a:gd name="connsiteX2" fmla="*/ 32397699 w 32397699"/>
              <a:gd name="connsiteY2" fmla="*/ 0 h 1462076"/>
              <a:gd name="connsiteX3" fmla="*/ 0 w 32397699"/>
              <a:gd name="connsiteY3" fmla="*/ 0 h 1462076"/>
              <a:gd name="connsiteX4" fmla="*/ 0 w 32397699"/>
              <a:gd name="connsiteY4" fmla="*/ 1314512 h 1462076"/>
              <a:gd name="connsiteX5" fmla="*/ 9618067 w 32397699"/>
              <a:gd name="connsiteY5" fmla="*/ 1460032 h 1462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397699" h="1462076">
                <a:moveTo>
                  <a:pt x="9618067" y="1460032"/>
                </a:moveTo>
                <a:cubicBezTo>
                  <a:pt x="17211279" y="1424924"/>
                  <a:pt x="20248563" y="949660"/>
                  <a:pt x="32397699" y="949660"/>
                </a:cubicBezTo>
                <a:lnTo>
                  <a:pt x="32397699" y="0"/>
                </a:lnTo>
                <a:lnTo>
                  <a:pt x="0" y="0"/>
                </a:lnTo>
                <a:lnTo>
                  <a:pt x="0" y="1314512"/>
                </a:lnTo>
                <a:cubicBezTo>
                  <a:pt x="4049713" y="1434528"/>
                  <a:pt x="7086997" y="1471732"/>
                  <a:pt x="9618067" y="1460032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38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</p:pic>
      <p:cxnSp>
        <p:nvCxnSpPr>
          <p:cNvPr id="38" name="Conector reto 37">
            <a:extLst>
              <a:ext uri="{FF2B5EF4-FFF2-40B4-BE49-F238E27FC236}">
                <a16:creationId xmlns:a16="http://schemas.microsoft.com/office/drawing/2014/main" id="{117B78D9-3860-843D-F881-BB5477A1A272}"/>
              </a:ext>
            </a:extLst>
          </p:cNvPr>
          <p:cNvCxnSpPr>
            <a:cxnSpLocks/>
          </p:cNvCxnSpPr>
          <p:nvPr/>
        </p:nvCxnSpPr>
        <p:spPr>
          <a:xfrm>
            <a:off x="16200000" y="11879999"/>
            <a:ext cx="0" cy="2952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6830</TotalTime>
  <Words>364</Words>
  <Application>Microsoft Office PowerPoint</Application>
  <PresentationFormat>Personalizar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Luciana</dc:creator>
  <cp:lastModifiedBy>Rosiane Ribeiro Rocha</cp:lastModifiedBy>
  <cp:revision>8</cp:revision>
  <dcterms:created xsi:type="dcterms:W3CDTF">2022-10-18T17:32:00Z</dcterms:created>
  <dcterms:modified xsi:type="dcterms:W3CDTF">2023-10-15T15:39:57Z</dcterms:modified>
</cp:coreProperties>
</file>