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</p:sldIdLst>
  <p:sldSz cy="43200625" cx="32399275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1620000" y="1505520"/>
            <a:ext cx="29158560" cy="7211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 txBox="1"/>
          <p:nvPr>
            <p:ph type="title"/>
          </p:nvPr>
        </p:nvSpPr>
        <p:spPr>
          <a:xfrm>
            <a:off x="1620000" y="1505520"/>
            <a:ext cx="29158560" cy="7211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1"/>
          <p:cNvSpPr txBox="1"/>
          <p:nvPr>
            <p:ph idx="1" type="body"/>
          </p:nvPr>
        </p:nvSpPr>
        <p:spPr>
          <a:xfrm>
            <a:off x="1619640" y="10108800"/>
            <a:ext cx="2915892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2" type="body"/>
          </p:nvPr>
        </p:nvSpPr>
        <p:spPr>
          <a:xfrm>
            <a:off x="1619640" y="23196240"/>
            <a:ext cx="2915892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/>
          <p:nvPr>
            <p:ph type="title"/>
          </p:nvPr>
        </p:nvSpPr>
        <p:spPr>
          <a:xfrm>
            <a:off x="1620000" y="1505520"/>
            <a:ext cx="29158560" cy="7211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2"/>
          <p:cNvSpPr txBox="1"/>
          <p:nvPr>
            <p:ph idx="1" type="body"/>
          </p:nvPr>
        </p:nvSpPr>
        <p:spPr>
          <a:xfrm>
            <a:off x="1619640" y="1010880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2" type="body"/>
          </p:nvPr>
        </p:nvSpPr>
        <p:spPr>
          <a:xfrm>
            <a:off x="16560720" y="1010880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3" type="body"/>
          </p:nvPr>
        </p:nvSpPr>
        <p:spPr>
          <a:xfrm>
            <a:off x="1619640" y="2319624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4" type="body"/>
          </p:nvPr>
        </p:nvSpPr>
        <p:spPr>
          <a:xfrm>
            <a:off x="16560720" y="2319624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1620000" y="1505520"/>
            <a:ext cx="29158560" cy="7211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" type="body"/>
          </p:nvPr>
        </p:nvSpPr>
        <p:spPr>
          <a:xfrm>
            <a:off x="1619640" y="10108800"/>
            <a:ext cx="938880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2" type="body"/>
          </p:nvPr>
        </p:nvSpPr>
        <p:spPr>
          <a:xfrm>
            <a:off x="11478240" y="10108800"/>
            <a:ext cx="938880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3" type="body"/>
          </p:nvPr>
        </p:nvSpPr>
        <p:spPr>
          <a:xfrm>
            <a:off x="21336840" y="10108800"/>
            <a:ext cx="938880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4" type="body"/>
          </p:nvPr>
        </p:nvSpPr>
        <p:spPr>
          <a:xfrm>
            <a:off x="1619640" y="23196240"/>
            <a:ext cx="938880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5" type="body"/>
          </p:nvPr>
        </p:nvSpPr>
        <p:spPr>
          <a:xfrm>
            <a:off x="11478240" y="23196240"/>
            <a:ext cx="938880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6" type="body"/>
          </p:nvPr>
        </p:nvSpPr>
        <p:spPr>
          <a:xfrm>
            <a:off x="21336840" y="23196240"/>
            <a:ext cx="938880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type="title"/>
          </p:nvPr>
        </p:nvSpPr>
        <p:spPr>
          <a:xfrm>
            <a:off x="1620000" y="1505520"/>
            <a:ext cx="29158560" cy="7211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" type="subTitle"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/>
          <p:nvPr>
            <p:ph type="title"/>
          </p:nvPr>
        </p:nvSpPr>
        <p:spPr>
          <a:xfrm>
            <a:off x="1620000" y="1505520"/>
            <a:ext cx="29158560" cy="7211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" type="body"/>
          </p:nvPr>
        </p:nvSpPr>
        <p:spPr>
          <a:xfrm>
            <a:off x="1619640" y="10108800"/>
            <a:ext cx="14229360" cy="250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2" type="body"/>
          </p:nvPr>
        </p:nvSpPr>
        <p:spPr>
          <a:xfrm>
            <a:off x="16560720" y="10108800"/>
            <a:ext cx="14229360" cy="250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/>
          <p:nvPr>
            <p:ph type="title"/>
          </p:nvPr>
        </p:nvSpPr>
        <p:spPr>
          <a:xfrm>
            <a:off x="1620000" y="1505520"/>
            <a:ext cx="29158560" cy="7211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/>
          <p:nvPr>
            <p:ph idx="1" type="subTitle"/>
          </p:nvPr>
        </p:nvSpPr>
        <p:spPr>
          <a:xfrm>
            <a:off x="1620000" y="1505520"/>
            <a:ext cx="29158560" cy="334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/>
          <p:nvPr>
            <p:ph type="title"/>
          </p:nvPr>
        </p:nvSpPr>
        <p:spPr>
          <a:xfrm>
            <a:off x="1620000" y="1505520"/>
            <a:ext cx="29158560" cy="7211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" type="body"/>
          </p:nvPr>
        </p:nvSpPr>
        <p:spPr>
          <a:xfrm>
            <a:off x="1619640" y="1010880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2" type="body"/>
          </p:nvPr>
        </p:nvSpPr>
        <p:spPr>
          <a:xfrm>
            <a:off x="16560720" y="10108800"/>
            <a:ext cx="14229360" cy="250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3" type="body"/>
          </p:nvPr>
        </p:nvSpPr>
        <p:spPr>
          <a:xfrm>
            <a:off x="1619640" y="2319624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type="title"/>
          </p:nvPr>
        </p:nvSpPr>
        <p:spPr>
          <a:xfrm>
            <a:off x="1620000" y="1505520"/>
            <a:ext cx="29158560" cy="7211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" type="body"/>
          </p:nvPr>
        </p:nvSpPr>
        <p:spPr>
          <a:xfrm>
            <a:off x="1619640" y="10108800"/>
            <a:ext cx="14229360" cy="250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2" type="body"/>
          </p:nvPr>
        </p:nvSpPr>
        <p:spPr>
          <a:xfrm>
            <a:off x="16560720" y="1010880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3" type="body"/>
          </p:nvPr>
        </p:nvSpPr>
        <p:spPr>
          <a:xfrm>
            <a:off x="16560720" y="2319624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/>
          <p:nvPr>
            <p:ph type="title"/>
          </p:nvPr>
        </p:nvSpPr>
        <p:spPr>
          <a:xfrm>
            <a:off x="1620000" y="1505520"/>
            <a:ext cx="29158560" cy="7211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0"/>
          <p:cNvSpPr txBox="1"/>
          <p:nvPr>
            <p:ph idx="1" type="body"/>
          </p:nvPr>
        </p:nvSpPr>
        <p:spPr>
          <a:xfrm>
            <a:off x="1619640" y="1010880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2" type="body"/>
          </p:nvPr>
        </p:nvSpPr>
        <p:spPr>
          <a:xfrm>
            <a:off x="16560720" y="1010880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3" type="body"/>
          </p:nvPr>
        </p:nvSpPr>
        <p:spPr>
          <a:xfrm>
            <a:off x="1619640" y="23196240"/>
            <a:ext cx="29158920" cy="11951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32399280" cy="4335408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1620000" y="1505520"/>
            <a:ext cx="29158560" cy="7211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/>
          <p:nvPr/>
        </p:nvSpPr>
        <p:spPr>
          <a:xfrm>
            <a:off x="16970760" y="15495120"/>
            <a:ext cx="14039280" cy="11593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RESULTADOS/ CONSIDERAÇÕES FINAIS (ARIAL, NEGRITO, 40PT)</a:t>
            </a:r>
            <a:endParaRPr b="0" i="0" sz="4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1203480" y="8181360"/>
            <a:ext cx="29519280" cy="31730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DO PROJETO (OU PLANO DE TRABALHO) com fonte Arial (negrito),</a:t>
            </a:r>
            <a:br>
              <a:rPr b="0" i="0" lang="en-US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 54pt, entrelinha 1,5, máximo de 2 linhas em caixa alta</a:t>
            </a:r>
            <a:endParaRPr b="0" i="0" sz="5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1491120" y="11967480"/>
            <a:ext cx="29518920" cy="28796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SOBRENOME, Nome do autor 1., SOBRENOME, Nome do autor 2., Coordenadoria/Curso, E-mail (texto em Arial Negrito, caixa alta, </a:t>
            </a:r>
            <a:br>
              <a:rPr b="0" i="0" lang="en-US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32 pt, centralizado , máximo de 3 linhas)</a:t>
            </a:r>
            <a:br>
              <a:rPr b="0" i="0" lang="en-US" sz="1800" u="none" cap="none" strike="noStrike">
                <a:latin typeface="Arial"/>
                <a:ea typeface="Arial"/>
                <a:cs typeface="Arial"/>
                <a:sym typeface="Arial"/>
              </a:rPr>
            </a:br>
            <a:endParaRPr b="0" i="0" sz="32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32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1489320" y="23307120"/>
            <a:ext cx="14039280" cy="677340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OBJETIVOS (ARIAL, NEGRITO, 40PT)</a:t>
            </a:r>
            <a:endParaRPr b="0" i="0" sz="4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16970760" y="27986760"/>
            <a:ext cx="14039280" cy="65700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FIGURAS E TABELAS (ARIAL, NEGRITO, 40PT)</a:t>
            </a:r>
            <a:endParaRPr b="0" i="0" sz="4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50400" y="29536560"/>
            <a:ext cx="7919640" cy="48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/>
          <p:nvPr/>
        </p:nvSpPr>
        <p:spPr>
          <a:xfrm>
            <a:off x="1491120" y="31190400"/>
            <a:ext cx="14039280" cy="677340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DESENVOLVIMENTO/AÇÕES (ARIAL, NEGRITO, 40PT)</a:t>
            </a:r>
            <a:endParaRPr b="0" i="0" sz="4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1,5.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16900920" y="35225280"/>
            <a:ext cx="14039280" cy="302400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REFERÊNCIAS (ARIAL, NEGRITO, 40PT)</a:t>
            </a:r>
            <a:endParaRPr b="0" i="0" sz="4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Referências conforma Normas ABNT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1489320" y="15530040"/>
            <a:ext cx="14039640" cy="70207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INTRODUÇÃO (ARIAL, NEGRITO, 40PT)</a:t>
            </a:r>
            <a:endParaRPr b="0" i="0" sz="4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compostvcxvco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Texto com alinhamento justificado, em Arial Regular, 24 pontos, entrelinha 1,5 e composto em duas colunas. 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4"/>
          <p:cNvSpPr/>
          <p:nvPr/>
        </p:nvSpPr>
        <p:spPr>
          <a:xfrm>
            <a:off x="20285640" y="28877400"/>
            <a:ext cx="7127640" cy="87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(NO MÁXIMO DUAS FIGURAS/TABELAS POR PÔSTER)</a:t>
            </a:r>
            <a:r>
              <a:rPr b="1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4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