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0" r:id="rId3"/>
  </p:sldMasterIdLst>
  <p:notesMasterIdLst>
    <p:notesMasterId r:id="rId4"/>
  </p:notesMasterIdLst>
  <p:sldIdLst>
    <p:sldId id="256" r:id="rId5"/>
  </p:sldIdLst>
  <p:sldSz cy="43200625" cx="32399275"/>
  <p:notesSz cx="7559675" cy="106918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1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1620000" y="1505520"/>
            <a:ext cx="29158560" cy="7211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" name="Google Shape;11;p2"/>
          <p:cNvSpPr txBox="1"/>
          <p:nvPr>
            <p:ph idx="1" type="body"/>
          </p:nvPr>
        </p:nvSpPr>
        <p:spPr>
          <a:xfrm>
            <a:off x="1619640" y="10108800"/>
            <a:ext cx="29158920" cy="250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1"/>
          <p:cNvSpPr txBox="1"/>
          <p:nvPr>
            <p:ph type="title"/>
          </p:nvPr>
        </p:nvSpPr>
        <p:spPr>
          <a:xfrm>
            <a:off x="1620000" y="1505520"/>
            <a:ext cx="29158560" cy="7211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1"/>
          <p:cNvSpPr txBox="1"/>
          <p:nvPr>
            <p:ph idx="1" type="body"/>
          </p:nvPr>
        </p:nvSpPr>
        <p:spPr>
          <a:xfrm>
            <a:off x="1619640" y="10108800"/>
            <a:ext cx="29158920" cy="11951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1"/>
          <p:cNvSpPr txBox="1"/>
          <p:nvPr>
            <p:ph idx="2" type="body"/>
          </p:nvPr>
        </p:nvSpPr>
        <p:spPr>
          <a:xfrm>
            <a:off x="1619640" y="23196240"/>
            <a:ext cx="29158920" cy="11951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2"/>
          <p:cNvSpPr txBox="1"/>
          <p:nvPr>
            <p:ph type="title"/>
          </p:nvPr>
        </p:nvSpPr>
        <p:spPr>
          <a:xfrm>
            <a:off x="1620000" y="1505520"/>
            <a:ext cx="29158560" cy="7211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2"/>
          <p:cNvSpPr txBox="1"/>
          <p:nvPr>
            <p:ph idx="1" type="body"/>
          </p:nvPr>
        </p:nvSpPr>
        <p:spPr>
          <a:xfrm>
            <a:off x="1619640" y="10108800"/>
            <a:ext cx="14229360" cy="11951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2"/>
          <p:cNvSpPr txBox="1"/>
          <p:nvPr>
            <p:ph idx="2" type="body"/>
          </p:nvPr>
        </p:nvSpPr>
        <p:spPr>
          <a:xfrm>
            <a:off x="16560720" y="10108800"/>
            <a:ext cx="14229360" cy="11951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2"/>
          <p:cNvSpPr txBox="1"/>
          <p:nvPr>
            <p:ph idx="3" type="body"/>
          </p:nvPr>
        </p:nvSpPr>
        <p:spPr>
          <a:xfrm>
            <a:off x="1619640" y="23196240"/>
            <a:ext cx="14229360" cy="11951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2"/>
          <p:cNvSpPr txBox="1"/>
          <p:nvPr>
            <p:ph idx="4" type="body"/>
          </p:nvPr>
        </p:nvSpPr>
        <p:spPr>
          <a:xfrm>
            <a:off x="16560720" y="23196240"/>
            <a:ext cx="14229360" cy="11951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 txBox="1"/>
          <p:nvPr>
            <p:ph type="title"/>
          </p:nvPr>
        </p:nvSpPr>
        <p:spPr>
          <a:xfrm>
            <a:off x="1620000" y="1505520"/>
            <a:ext cx="29158560" cy="7211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3"/>
          <p:cNvSpPr txBox="1"/>
          <p:nvPr>
            <p:ph idx="1" type="body"/>
          </p:nvPr>
        </p:nvSpPr>
        <p:spPr>
          <a:xfrm>
            <a:off x="1619640" y="10108800"/>
            <a:ext cx="9388800" cy="11951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2" type="body"/>
          </p:nvPr>
        </p:nvSpPr>
        <p:spPr>
          <a:xfrm>
            <a:off x="11478240" y="10108800"/>
            <a:ext cx="9388800" cy="11951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3"/>
          <p:cNvSpPr txBox="1"/>
          <p:nvPr>
            <p:ph idx="3" type="body"/>
          </p:nvPr>
        </p:nvSpPr>
        <p:spPr>
          <a:xfrm>
            <a:off x="21336840" y="10108800"/>
            <a:ext cx="9388800" cy="11951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3"/>
          <p:cNvSpPr txBox="1"/>
          <p:nvPr>
            <p:ph idx="4" type="body"/>
          </p:nvPr>
        </p:nvSpPr>
        <p:spPr>
          <a:xfrm>
            <a:off x="1619640" y="23196240"/>
            <a:ext cx="9388800" cy="11951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3"/>
          <p:cNvSpPr txBox="1"/>
          <p:nvPr>
            <p:ph idx="5" type="body"/>
          </p:nvPr>
        </p:nvSpPr>
        <p:spPr>
          <a:xfrm>
            <a:off x="11478240" y="23196240"/>
            <a:ext cx="9388800" cy="11951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3"/>
          <p:cNvSpPr txBox="1"/>
          <p:nvPr>
            <p:ph idx="6" type="body"/>
          </p:nvPr>
        </p:nvSpPr>
        <p:spPr>
          <a:xfrm>
            <a:off x="21336840" y="23196240"/>
            <a:ext cx="9388800" cy="11951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 txBox="1"/>
          <p:nvPr>
            <p:ph type="title"/>
          </p:nvPr>
        </p:nvSpPr>
        <p:spPr>
          <a:xfrm>
            <a:off x="1620000" y="1505520"/>
            <a:ext cx="29158560" cy="7211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4"/>
          <p:cNvSpPr txBox="1"/>
          <p:nvPr>
            <p:ph idx="1" type="subTitle"/>
          </p:nvPr>
        </p:nvSpPr>
        <p:spPr>
          <a:xfrm>
            <a:off x="1619640" y="10108800"/>
            <a:ext cx="29158920" cy="2505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5"/>
          <p:cNvSpPr txBox="1"/>
          <p:nvPr>
            <p:ph type="title"/>
          </p:nvPr>
        </p:nvSpPr>
        <p:spPr>
          <a:xfrm>
            <a:off x="1620000" y="1505520"/>
            <a:ext cx="29158560" cy="7211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5"/>
          <p:cNvSpPr txBox="1"/>
          <p:nvPr>
            <p:ph idx="1" type="body"/>
          </p:nvPr>
        </p:nvSpPr>
        <p:spPr>
          <a:xfrm>
            <a:off x="1619640" y="10108800"/>
            <a:ext cx="14229360" cy="250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5"/>
          <p:cNvSpPr txBox="1"/>
          <p:nvPr>
            <p:ph idx="2" type="body"/>
          </p:nvPr>
        </p:nvSpPr>
        <p:spPr>
          <a:xfrm>
            <a:off x="16560720" y="10108800"/>
            <a:ext cx="14229360" cy="250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6"/>
          <p:cNvSpPr txBox="1"/>
          <p:nvPr>
            <p:ph type="title"/>
          </p:nvPr>
        </p:nvSpPr>
        <p:spPr>
          <a:xfrm>
            <a:off x="1620000" y="1505520"/>
            <a:ext cx="29158560" cy="7211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7"/>
          <p:cNvSpPr txBox="1"/>
          <p:nvPr>
            <p:ph idx="1" type="subTitle"/>
          </p:nvPr>
        </p:nvSpPr>
        <p:spPr>
          <a:xfrm>
            <a:off x="1620000" y="1505520"/>
            <a:ext cx="29158560" cy="334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8"/>
          <p:cNvSpPr txBox="1"/>
          <p:nvPr>
            <p:ph type="title"/>
          </p:nvPr>
        </p:nvSpPr>
        <p:spPr>
          <a:xfrm>
            <a:off x="1620000" y="1505520"/>
            <a:ext cx="29158560" cy="7211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8"/>
          <p:cNvSpPr txBox="1"/>
          <p:nvPr>
            <p:ph idx="1" type="body"/>
          </p:nvPr>
        </p:nvSpPr>
        <p:spPr>
          <a:xfrm>
            <a:off x="1619640" y="10108800"/>
            <a:ext cx="14229360" cy="11951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8"/>
          <p:cNvSpPr txBox="1"/>
          <p:nvPr>
            <p:ph idx="2" type="body"/>
          </p:nvPr>
        </p:nvSpPr>
        <p:spPr>
          <a:xfrm>
            <a:off x="16560720" y="10108800"/>
            <a:ext cx="14229360" cy="250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8"/>
          <p:cNvSpPr txBox="1"/>
          <p:nvPr>
            <p:ph idx="3" type="body"/>
          </p:nvPr>
        </p:nvSpPr>
        <p:spPr>
          <a:xfrm>
            <a:off x="1619640" y="23196240"/>
            <a:ext cx="14229360" cy="11951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/>
          <p:nvPr>
            <p:ph type="title"/>
          </p:nvPr>
        </p:nvSpPr>
        <p:spPr>
          <a:xfrm>
            <a:off x="1620000" y="1505520"/>
            <a:ext cx="29158560" cy="7211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9"/>
          <p:cNvSpPr txBox="1"/>
          <p:nvPr>
            <p:ph idx="1" type="body"/>
          </p:nvPr>
        </p:nvSpPr>
        <p:spPr>
          <a:xfrm>
            <a:off x="1619640" y="10108800"/>
            <a:ext cx="14229360" cy="250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9"/>
          <p:cNvSpPr txBox="1"/>
          <p:nvPr>
            <p:ph idx="2" type="body"/>
          </p:nvPr>
        </p:nvSpPr>
        <p:spPr>
          <a:xfrm>
            <a:off x="16560720" y="10108800"/>
            <a:ext cx="14229360" cy="11951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9"/>
          <p:cNvSpPr txBox="1"/>
          <p:nvPr>
            <p:ph idx="3" type="body"/>
          </p:nvPr>
        </p:nvSpPr>
        <p:spPr>
          <a:xfrm>
            <a:off x="16560720" y="23196240"/>
            <a:ext cx="14229360" cy="11951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0"/>
          <p:cNvSpPr txBox="1"/>
          <p:nvPr>
            <p:ph type="title"/>
          </p:nvPr>
        </p:nvSpPr>
        <p:spPr>
          <a:xfrm>
            <a:off x="1620000" y="1505520"/>
            <a:ext cx="29158560" cy="7211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0"/>
          <p:cNvSpPr txBox="1"/>
          <p:nvPr>
            <p:ph idx="1" type="body"/>
          </p:nvPr>
        </p:nvSpPr>
        <p:spPr>
          <a:xfrm>
            <a:off x="1619640" y="10108800"/>
            <a:ext cx="14229360" cy="11951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0"/>
          <p:cNvSpPr txBox="1"/>
          <p:nvPr>
            <p:ph idx="2" type="body"/>
          </p:nvPr>
        </p:nvSpPr>
        <p:spPr>
          <a:xfrm>
            <a:off x="16560720" y="10108800"/>
            <a:ext cx="14229360" cy="11951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0"/>
          <p:cNvSpPr txBox="1"/>
          <p:nvPr>
            <p:ph idx="3" type="body"/>
          </p:nvPr>
        </p:nvSpPr>
        <p:spPr>
          <a:xfrm>
            <a:off x="1619640" y="23196240"/>
            <a:ext cx="29158920" cy="11951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0"/>
            <a:ext cx="32399280" cy="4335408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type="title"/>
          </p:nvPr>
        </p:nvSpPr>
        <p:spPr>
          <a:xfrm>
            <a:off x="1620000" y="1505520"/>
            <a:ext cx="29158560" cy="7211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1619640" y="10108800"/>
            <a:ext cx="29158920" cy="250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/>
          <p:nvPr/>
        </p:nvSpPr>
        <p:spPr>
          <a:xfrm>
            <a:off x="16970760" y="15495120"/>
            <a:ext cx="14039280" cy="1159308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RESULTADOS/ CONSIDERAÇÕES FINAIS (ARIAL, NEGRITO, 40PT)</a:t>
            </a:r>
            <a:endParaRPr b="0" i="0" sz="40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Texto com alinhamento justificado, em Arial Regular, 24 pontos, entrelinha 1,5 e composto em duas colunas. Texto com alinhamento justificado, em Arial Regular, 24 pontos, entrelinha 1,5 e composto em duas colunas. Texto com alinhamento justificado, em Arial Regular, 24 pontos, entrelinha 1,5 e composto em duas colunas. Texto com alinhamento justificado, em Arial Regular, 24 pontos, entrelinha 1,5 e composto em duas colunas. Texto com alinhamento justificado, em Arial Regular, 24 pontos, entrelinha 1,5 e composto em duas colunas. Texto com alinhamento justificado, em Arial Regular, 24 pontos, entrelinha 1,5 e composto em duas colunas. Texto com alinhamento justificado, em Arial Regular, 24 pontos, entrelinha 1,5 e composto em duas colunas. Texto com alinhamento justificado, em Arial Regular, 24 pontos, entrelinha 1,5 e composto em duas colunas. Texto com alinhamento justificado, em Arial Regular, 24 pontos, entrelinha 1,5 e composto em duas colunas. Texto com alinhamento justificado, em Arial Regular, 24 pontos, entrelinha 1,5 e composto em duas colunas. Texto com alinhamento justificado, em Arial Regular, 24 pontos, entrelinha 1,5 e composto em duas colunas. Texto com alinhamento justificado, em Arial Regular, 24 pontos, entrelinha 1,5 e composto em duas colunas. Texto com alinhamento justificado, em Arial Regular, 24 pontos, entrelinha 1,5 e composto em duas colunas. Texto com alinhamento justificado, em Arial Regular, 24 pontos, entrelinha 1,5 e composto em duas colunas. Texto com alinhamento justificado, em Arial Regular, 24 pontos, entrelinha 1,5 e composto em duas colunas. Texto com alinhamento justificado, em Arial Regular, 24 pontos, entrelinha 1,5 e composto em duas colunas. Texto com alinhamento justificado, em Arial Regular, 24 pontos, entrelinha 1,5 e composto em duas colunas. Texto com alinhamento justificado, em Arial Regular, 24 pontos, entrelinha 1,5 e composto em duas colunas. </a:t>
            </a:r>
            <a:endParaRPr b="0" i="0" sz="24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14"/>
          <p:cNvSpPr/>
          <p:nvPr/>
        </p:nvSpPr>
        <p:spPr>
          <a:xfrm>
            <a:off x="1203480" y="8181360"/>
            <a:ext cx="29519280" cy="317304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TÍTULO DO PROJETO (OU PLANO DE TRABALHO) com fonte Arial (negrito),</a:t>
            </a:r>
            <a:br>
              <a:rPr b="0" i="0" lang="en-US" sz="1800" u="none" cap="none" strike="noStrike"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5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 54pt, entrelinha 1,5, máximo de 2 linhas em caixa alta</a:t>
            </a:r>
            <a:endParaRPr b="0" i="0" sz="54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1491120" y="11967480"/>
            <a:ext cx="29518920" cy="287964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SOBRENOME, Nome do autor 1., SOBRENOME, Nome do autor 2., Coordenadoria/Curso, E-mail (texto em Arial Negrito, caixa alta, </a:t>
            </a:r>
            <a:br>
              <a:rPr b="0" i="0" lang="en-US" sz="1800" u="none" cap="none" strike="noStrike"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32 pt, centralizado , máximo de 3 linhas)</a:t>
            </a:r>
            <a:br>
              <a:rPr b="0" i="0" lang="en-US" sz="1800" u="none" cap="none" strike="noStrike">
                <a:latin typeface="Arial"/>
                <a:ea typeface="Arial"/>
                <a:cs typeface="Arial"/>
                <a:sym typeface="Arial"/>
              </a:rPr>
            </a:br>
            <a:endParaRPr b="0" i="0" sz="32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32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14"/>
          <p:cNvSpPr/>
          <p:nvPr/>
        </p:nvSpPr>
        <p:spPr>
          <a:xfrm>
            <a:off x="1489320" y="23307120"/>
            <a:ext cx="14039280" cy="67734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OBJETIVOS (ARIAL, NEGRITO, 40PT)</a:t>
            </a:r>
            <a:endParaRPr b="0" i="0" sz="40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Texto com alinhamento justificado, em Arial Regular, 24 pontos, entrelinha 1,5 e composto em duas colunas. Texto com alinhamento justificado, em Arial Regular, 24 pontos, entrelinha 1,5 e composto em duas colunas. Texto com alinhamento justificado, em Arial Regular, 24 pontos, entrelinha 1,5 e composto em duas colunas. Texto com alinhamento justificado, em Arial Regular, 24 pontos, entrelinha 1,5 e composto em duas colunas. Texto com alinhamento justificado, em Arial Regular, 24 pontos, entrelinha 1,5 e composto em duas colunas. Texto com alinhamento justificado, em Arial Regular, 24 pontos, entrelinha 1,5 e composto em duas colunas. Texto com alinhamento justificado, em Arial Regular, 24 pontos, entrelinha 1,5 e composto em duas colunas. Texto com alinhamento justificado, em Arial Regular, 24 pontos, entrelinha 1,5 e composto em duas colunas. Texto com alinhamento justificado, em Arial Regular, 24 pontos, entrelinha 1,5 e composto em duas colunas. Texto com alinhamento justificado, em Arial Regular, 24 pontos, entrelinha 1,5 e composto em duas colunas. </a:t>
            </a:r>
            <a:endParaRPr b="0" i="0" sz="24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14"/>
          <p:cNvSpPr/>
          <p:nvPr/>
        </p:nvSpPr>
        <p:spPr>
          <a:xfrm>
            <a:off x="16970760" y="27986760"/>
            <a:ext cx="14039280" cy="6570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FIGURAS E TABELAS (ARIAL, NEGRITO, 40PT)</a:t>
            </a:r>
            <a:endParaRPr b="0" i="0" sz="40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6" name="Google Shape;66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50400" y="29536560"/>
            <a:ext cx="7919640" cy="48240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/>
          <p:nvPr/>
        </p:nvSpPr>
        <p:spPr>
          <a:xfrm>
            <a:off x="1491120" y="31190400"/>
            <a:ext cx="14039280" cy="67734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DESENVOLVIMENTO/AÇÕES (ARIAL, NEGRITO, 40PT)</a:t>
            </a:r>
            <a:endParaRPr b="0" i="0" sz="40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Texto com alinhamento justificado, em Arial Regular, 24 pontos, entrelinha 1,5 e composto em duas colunas. Texto com alinhamento justificado, em Arial Regular, 24 pontos, entrelinha 1,5 e composto em duas colunas. Texto com alinhamento justificado, em Arial Regular, 24 pontos, entrelinha 1,5 e composto em duas colunas. Texto com alinhamento justificado, em Arial Regular, 24 pontos, entrelinha 1,5 e composto em duas colunas. Texto com alinhamento justificado, em Arial Regular, 24 pontos, entrelinha 1,5 e composto em duas colunas. Texto com alinhamento justificado, em Arial Regular, 24 pontos, entrelinha 1,5 e composto em duas colunas. Texto com alinhamento justificado, em Arial Regular, 24 pontos, entrelinha 1,5 e composto em duas colunas. Texto com alinhamento justificado, em Arial Regular, 24 pontos, entrelinha 1,5 e composto em duas colunas. Texto com alinhamento justificado, em Arial Regular, 24 pontos, entrelinha 1,5 e composto em duas colunas. Texto com alinhamento justificado, em Arial Regular, 24 pontos, entrelinha 1,5.</a:t>
            </a:r>
            <a:endParaRPr b="0" i="0" sz="24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14"/>
          <p:cNvSpPr/>
          <p:nvPr/>
        </p:nvSpPr>
        <p:spPr>
          <a:xfrm>
            <a:off x="16900920" y="35225280"/>
            <a:ext cx="14039280" cy="30240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REFERÊNCIAS (ARIAL, NEGRITO, 40PT)</a:t>
            </a:r>
            <a:endParaRPr b="0" i="0" sz="40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Texto com alinhamento justificado, em Arial Regular, 24 pontos, entrelinha 1,5 e composto em duas colunas. Texto com alinhamento justificado, em Arial Regular, 24 pontos, entrelinha 1,5 e composto em duas colunas. Texto com alinhamento justificado, em Arial Regular, 24 pontos, entrelinha 1,5 e composto em duas colunas. Referências conforma Normas ABNT</a:t>
            </a:r>
            <a:endParaRPr b="0" i="0" sz="24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4"/>
          <p:cNvSpPr/>
          <p:nvPr/>
        </p:nvSpPr>
        <p:spPr>
          <a:xfrm>
            <a:off x="1489320" y="15530040"/>
            <a:ext cx="14039640" cy="702072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INTRODUÇÃO (ARIAL, NEGRITO, 40PT)</a:t>
            </a:r>
            <a:endParaRPr b="0" i="0" sz="40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Texto com alinhamento justificado, em Arial Regular, 24 pontos, entrelinha 1,5 e composto em duas colunas. Texto com alinhamento justificado, em Arial Regular, 24 pontos, entrelinha 1,5 e composto em duas colunas. Texto com alinhamento justificado, em Arial Regular, 24 pontos, entrelinha 1,5 e composto em duas colunas. Texto com alinhamento justificado, em Arial Regular, 24 pontos, entrelinha 1,5 e composto em duas colunas. Texto com alinhamento justificado, em Arial Regular, 24 pontos, entrelinha 1,5 e compostvcxvco em duas colunas. Texto com alinhamento justificado, em Arial Regular, 24 pontos, entrelinha 1,5 e composto em duas colunas. Texto com alinhamento justificado, em Arial Regular, 24 pontos, entrelinha 1,5 e composto em duas colunas. Texto com alinhamento justificado, em Arial Regular, 24 pontos, entrelinha 1,5 e composto em duas colunas. Texto com alinhamento justificado, em Arial Regular, 24 pontos, entrelinha 1,5 e composto em duas colunas. Texto com alinhamento justificado, em Arial Regular, 24 pontos, entrelinha 1,5 e composto em duas colunas. </a:t>
            </a:r>
            <a:endParaRPr b="0" i="0" sz="24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14"/>
          <p:cNvSpPr/>
          <p:nvPr/>
        </p:nvSpPr>
        <p:spPr>
          <a:xfrm>
            <a:off x="20285640" y="28877400"/>
            <a:ext cx="7127640" cy="87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(NO MÁXIMO DUAS FIGURAS/TABELAS POR PÔSTER)</a:t>
            </a:r>
            <a:r>
              <a:rPr b="1" i="0" lang="en-US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40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