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charts/chart1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media/image1.png" ContentType="image/png"/>
  <Override PartName="/ppt/media/image2.png" ContentType="image/png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</p:sldMasterIdLst>
  <p:notesMasterIdLst>
    <p:notesMasterId r:id="rId14"/>
  </p:notesMasterIdLst>
  <p:sldIdLst>
    <p:sldId id="256" r:id="rId15"/>
  </p:sldIdLst>
  <p:sldSz cx="32399288" cy="43200638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6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Coluna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Linha 1</c:v>
                </c:pt>
                <c:pt idx="1">
                  <c:v>Linha 2</c:v>
                </c:pt>
                <c:pt idx="2">
                  <c:v>Linha 3</c:v>
                </c:pt>
                <c:pt idx="3">
                  <c:v>Linha 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9.1</c:v>
                </c:pt>
                <c:pt idx="1">
                  <c:v>2.4</c:v>
                </c:pt>
                <c:pt idx="2">
                  <c:v>3.1</c:v>
                </c:pt>
                <c:pt idx="3">
                  <c:v>4.3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Coluna 2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invertIfNegative val="0"/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Linha 1</c:v>
                </c:pt>
                <c:pt idx="1">
                  <c:v>Linha 2</c:v>
                </c:pt>
                <c:pt idx="2">
                  <c:v>Linha 3</c:v>
                </c:pt>
                <c:pt idx="3">
                  <c:v>Linha 4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3.2</c:v>
                </c:pt>
                <c:pt idx="1">
                  <c:v>8.8</c:v>
                </c:pt>
                <c:pt idx="2">
                  <c:v>1.5</c:v>
                </c:pt>
                <c:pt idx="3">
                  <c:v>9.02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Coluna 3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invertIfNegative val="0"/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Linha 1</c:v>
                </c:pt>
                <c:pt idx="1">
                  <c:v>Linha 2</c:v>
                </c:pt>
                <c:pt idx="2">
                  <c:v>Linha 3</c:v>
                </c:pt>
                <c:pt idx="3">
                  <c:v>Linha 4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4.54</c:v>
                </c:pt>
                <c:pt idx="1">
                  <c:v>9.65</c:v>
                </c:pt>
                <c:pt idx="2">
                  <c:v>3.7</c:v>
                </c:pt>
                <c:pt idx="3">
                  <c:v>6.2</c:v>
                </c:pt>
              </c:numCache>
            </c:numRef>
          </c:val>
        </c:ser>
        <c:gapWidth val="150"/>
        <c:overlap val="0"/>
        <c:axId val="71911251"/>
        <c:axId val="64084288"/>
      </c:barChart>
      <c:catAx>
        <c:axId val="71911251"/>
        <c:scaling>
          <c:orientation val="minMax"/>
        </c:scaling>
        <c:delete val="0"/>
        <c:axPos val="b"/>
        <c:numFmt formatCode="[$-1000416]dd/mm/yyyy" sourceLinked="0"/>
        <c:majorTickMark val="none"/>
        <c:minorTickMark val="none"/>
        <c:tickLblPos val="low"/>
        <c:spPr>
          <a:ln w="6480">
            <a:solidFill>
              <a:srgbClr val="b3b3b3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64084288"/>
        <c:crosses val="autoZero"/>
        <c:auto val="1"/>
        <c:lblAlgn val="ctr"/>
        <c:lblOffset val="100"/>
        <c:noMultiLvlLbl val="0"/>
      </c:catAx>
      <c:valAx>
        <c:axId val="64084288"/>
        <c:scaling>
          <c:orientation val="minMax"/>
        </c:scaling>
        <c:delete val="0"/>
        <c:axPos val="l"/>
        <c:majorGridlines>
          <c:spPr>
            <a:ln w="6480">
              <a:solidFill>
                <a:srgbClr val="b3b3b3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solidFill>
              <a:srgbClr val="b3b3b3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71911251"/>
        <c:crosses val="min"/>
        <c:crossBetween val="between"/>
      </c:valAx>
      <c:spPr>
        <a:noFill/>
        <a:ln w="9360">
          <a:solidFill>
            <a:srgbClr val="b3b3b3"/>
          </a:solidFill>
          <a:round/>
        </a:ln>
      </c:spPr>
    </c:plotArea>
    <c:plotVisOnly val="0"/>
    <c:dispBlanksAs val="gap"/>
  </c:chart>
  <c:spPr>
    <a:noFill/>
    <a:ln w="0"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mover o slide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pt-B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5" name="PlaceHolder 4"/>
          <p:cNvSpPr>
            <a:spLocks noGrp="1"/>
          </p:cNvSpPr>
          <p:nvPr>
            <p:ph type="dt" idx="3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pt-B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6" name="PlaceHolder 5"/>
          <p:cNvSpPr>
            <a:spLocks noGrp="1"/>
          </p:cNvSpPr>
          <p:nvPr>
            <p:ph type="ftr" idx="3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b">
            <a:noAutofit/>
          </a:bodyPr>
          <a:p>
            <a:pPr indent="0">
              <a:buNone/>
            </a:pPr>
            <a:endParaRPr b="0" lang="pt-B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7" name="PlaceHolder 6"/>
          <p:cNvSpPr>
            <a:spLocks noGrp="1"/>
          </p:cNvSpPr>
          <p:nvPr>
            <p:ph type="sldNum" idx="3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A5B3805-2B15-44A0-BFA5-0B2F3FEB125A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Espaço Reservado para Número de Slide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9E1ED233-B857-478C-8218-3FFC1227F248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9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ln w="0">
            <a:noFill/>
          </a:ln>
        </p:spPr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D13FA87-A10B-40BF-9B5B-19FF5DFFB1B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1620000" y="23194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7EA4487-6480-494C-974F-6F59E8C7029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C3026262-2FA9-4942-B673-6C8A26EA12A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76AD24F5-8596-4C0C-8B68-7AE0040550B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subTitle"/>
          </p:nvPr>
        </p:nvSpPr>
        <p:spPr>
          <a:xfrm>
            <a:off x="1620000" y="1721160"/>
            <a:ext cx="29159640" cy="334328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A9DFF6EC-3AFC-492D-93CE-F19418249F6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10593974-4B76-4628-A473-C01F52EAC4C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/>
          </p:nvPr>
        </p:nvSpPr>
        <p:spPr>
          <a:xfrm>
            <a:off x="1656144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72BBE524-BF51-49AD-9CD0-1A25FC948A8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3BB3D544-9A7C-46A4-B102-DEFBC136EAB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/>
          </p:nvPr>
        </p:nvSpPr>
        <p:spPr>
          <a:xfrm>
            <a:off x="1620000" y="23194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813BAFEC-28DB-42AE-8E7D-BB6354928E0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/>
          </p:nvPr>
        </p:nvSpPr>
        <p:spPr>
          <a:xfrm>
            <a:off x="1656144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FFD8974B-05D6-4F3B-9D2A-BC0BE52A9A0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/>
          </p:nvPr>
        </p:nvSpPr>
        <p:spPr>
          <a:xfrm>
            <a:off x="1147896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/>
          </p:nvPr>
        </p:nvSpPr>
        <p:spPr>
          <a:xfrm>
            <a:off x="2133792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PlaceHolder 5"/>
          <p:cNvSpPr>
            <a:spLocks noGrp="1"/>
          </p:cNvSpPr>
          <p:nvPr>
            <p:ph/>
          </p:nvPr>
        </p:nvSpPr>
        <p:spPr>
          <a:xfrm>
            <a:off x="162000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6"/>
          <p:cNvSpPr>
            <a:spLocks noGrp="1"/>
          </p:cNvSpPr>
          <p:nvPr>
            <p:ph/>
          </p:nvPr>
        </p:nvSpPr>
        <p:spPr>
          <a:xfrm>
            <a:off x="1147896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7"/>
          <p:cNvSpPr>
            <a:spLocks noGrp="1"/>
          </p:cNvSpPr>
          <p:nvPr>
            <p:ph/>
          </p:nvPr>
        </p:nvSpPr>
        <p:spPr>
          <a:xfrm>
            <a:off x="2133792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ABDA5539-CA08-4A0A-99B4-B2A1CB96DAE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0966DFF7-8D75-40A7-8ECD-9E40C774857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1656144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B57D401-F20B-4677-8CC0-D7D14361824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subTitle"/>
          </p:nvPr>
        </p:nvSpPr>
        <p:spPr>
          <a:xfrm>
            <a:off x="1620000" y="10108440"/>
            <a:ext cx="2915964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FDD2E0A6-DF60-476C-8DD3-837FB88F1D8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2915964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284CC1E2-DFEE-4439-94F6-65F63951008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A044C9A0-645A-4323-A69D-05DACB2BA94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7C22A73B-2519-4163-A111-3CA0ACECE07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subTitle"/>
          </p:nvPr>
        </p:nvSpPr>
        <p:spPr>
          <a:xfrm>
            <a:off x="1620000" y="1721160"/>
            <a:ext cx="29159640" cy="334328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8C98E4A2-F270-4348-90F1-E692FFCDD46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9C9A1571-22D4-42D5-80DC-8B53160807C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PlaceHolder 4"/>
          <p:cNvSpPr>
            <a:spLocks noGrp="1"/>
          </p:cNvSpPr>
          <p:nvPr>
            <p:ph/>
          </p:nvPr>
        </p:nvSpPr>
        <p:spPr>
          <a:xfrm>
            <a:off x="1656144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B98B5ACE-11E8-4704-8529-957DD3F6E24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BC157D03-E432-47D0-B507-24DA262B00F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/>
          </p:nvPr>
        </p:nvSpPr>
        <p:spPr>
          <a:xfrm>
            <a:off x="1620000" y="23194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167BF751-AF7F-4884-A560-EEF44A4757F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PlaceHolder 5"/>
          <p:cNvSpPr>
            <a:spLocks noGrp="1"/>
          </p:cNvSpPr>
          <p:nvPr>
            <p:ph/>
          </p:nvPr>
        </p:nvSpPr>
        <p:spPr>
          <a:xfrm>
            <a:off x="1656144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5F6B8423-4F23-4B10-97BD-9A6BB824AB9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1147896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2133792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162000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1147896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2133792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23171BA-551E-4A89-8D99-26C02076D91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/>
          </p:nvPr>
        </p:nvSpPr>
        <p:spPr>
          <a:xfrm>
            <a:off x="1147896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PlaceHolder 4"/>
          <p:cNvSpPr>
            <a:spLocks noGrp="1"/>
          </p:cNvSpPr>
          <p:nvPr>
            <p:ph/>
          </p:nvPr>
        </p:nvSpPr>
        <p:spPr>
          <a:xfrm>
            <a:off x="2133792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PlaceHolder 5"/>
          <p:cNvSpPr>
            <a:spLocks noGrp="1"/>
          </p:cNvSpPr>
          <p:nvPr>
            <p:ph/>
          </p:nvPr>
        </p:nvSpPr>
        <p:spPr>
          <a:xfrm>
            <a:off x="162000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PlaceHolder 6"/>
          <p:cNvSpPr>
            <a:spLocks noGrp="1"/>
          </p:cNvSpPr>
          <p:nvPr>
            <p:ph/>
          </p:nvPr>
        </p:nvSpPr>
        <p:spPr>
          <a:xfrm>
            <a:off x="1147896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PlaceHolder 7"/>
          <p:cNvSpPr>
            <a:spLocks noGrp="1"/>
          </p:cNvSpPr>
          <p:nvPr>
            <p:ph/>
          </p:nvPr>
        </p:nvSpPr>
        <p:spPr>
          <a:xfrm>
            <a:off x="2133792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40A87A86-332D-406F-8495-E56573F4493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11A0CF67-6DAC-4DF6-877C-40B9FD31B8E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 type="subTitle"/>
          </p:nvPr>
        </p:nvSpPr>
        <p:spPr>
          <a:xfrm>
            <a:off x="1620000" y="10108440"/>
            <a:ext cx="2915964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4E74E7FF-01E3-4E15-8723-68E6CC75D8C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2915964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3F77A969-93D6-476A-B0CC-FA3184DBC64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B103CDE0-B7E4-47FD-9900-2E1AE6DA4E1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D79057F7-6082-4A46-A991-AE63F6F14A0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subTitle"/>
          </p:nvPr>
        </p:nvSpPr>
        <p:spPr>
          <a:xfrm>
            <a:off x="1620000" y="1721160"/>
            <a:ext cx="29159640" cy="334328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382049E8-74A7-49CD-9E08-C222A907484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ADA49DD0-BA2F-47A6-83E5-018464EC2CC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PlaceHolder 4"/>
          <p:cNvSpPr>
            <a:spLocks noGrp="1"/>
          </p:cNvSpPr>
          <p:nvPr>
            <p:ph/>
          </p:nvPr>
        </p:nvSpPr>
        <p:spPr>
          <a:xfrm>
            <a:off x="1656144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3037E3B1-545E-48E3-A41A-6C80F41AFF5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863B3352-7E2B-4AE8-93CF-9435CB9C555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C209AF3-71C5-4B2B-95CC-16BD2526192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/>
          </p:nvPr>
        </p:nvSpPr>
        <p:spPr>
          <a:xfrm>
            <a:off x="1620000" y="23194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2C8CA72B-732F-471A-B3B8-32607FC9405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PlaceHolder 5"/>
          <p:cNvSpPr>
            <a:spLocks noGrp="1"/>
          </p:cNvSpPr>
          <p:nvPr>
            <p:ph/>
          </p:nvPr>
        </p:nvSpPr>
        <p:spPr>
          <a:xfrm>
            <a:off x="1656144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972410F8-82E8-4533-97D2-5B624DD2CBB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/>
          </p:nvPr>
        </p:nvSpPr>
        <p:spPr>
          <a:xfrm>
            <a:off x="1147896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PlaceHolder 4"/>
          <p:cNvSpPr>
            <a:spLocks noGrp="1"/>
          </p:cNvSpPr>
          <p:nvPr>
            <p:ph/>
          </p:nvPr>
        </p:nvSpPr>
        <p:spPr>
          <a:xfrm>
            <a:off x="2133792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PlaceHolder 5"/>
          <p:cNvSpPr>
            <a:spLocks noGrp="1"/>
          </p:cNvSpPr>
          <p:nvPr>
            <p:ph/>
          </p:nvPr>
        </p:nvSpPr>
        <p:spPr>
          <a:xfrm>
            <a:off x="162000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PlaceHolder 6"/>
          <p:cNvSpPr>
            <a:spLocks noGrp="1"/>
          </p:cNvSpPr>
          <p:nvPr>
            <p:ph/>
          </p:nvPr>
        </p:nvSpPr>
        <p:spPr>
          <a:xfrm>
            <a:off x="1147896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PlaceHolder 7"/>
          <p:cNvSpPr>
            <a:spLocks noGrp="1"/>
          </p:cNvSpPr>
          <p:nvPr>
            <p:ph/>
          </p:nvPr>
        </p:nvSpPr>
        <p:spPr>
          <a:xfrm>
            <a:off x="2133792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E3465182-6FB5-4AAD-BC9E-7432701604F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47B71F37-BBD6-4374-9EA3-0BEE28A6211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 type="subTitle"/>
          </p:nvPr>
        </p:nvSpPr>
        <p:spPr>
          <a:xfrm>
            <a:off x="1620000" y="10108440"/>
            <a:ext cx="2915964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D09227D8-BABB-4FB8-8DB4-1D2142AD029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2915964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0235C48F-C0FB-4F48-8498-D41791B7F0E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D0D8C588-DEDE-453A-BB71-60E5A7391AA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2EE3CAB2-725D-4FFA-A7E2-F8B0241D159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subTitle"/>
          </p:nvPr>
        </p:nvSpPr>
        <p:spPr>
          <a:xfrm>
            <a:off x="1620000" y="1721160"/>
            <a:ext cx="29159640" cy="334328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39AAF809-FC97-4508-8CD0-1339FFD6D1B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83D00929-8D29-4C5B-8DED-24DCED2F3E1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1620000" y="10108440"/>
            <a:ext cx="2915964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1CEC9AD-5C98-46CC-A247-4CD4ADF4F82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PlaceHolder 4"/>
          <p:cNvSpPr>
            <a:spLocks noGrp="1"/>
          </p:cNvSpPr>
          <p:nvPr>
            <p:ph/>
          </p:nvPr>
        </p:nvSpPr>
        <p:spPr>
          <a:xfrm>
            <a:off x="1656144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C1BD0894-BD7D-46B1-9B8B-A6F427B8DBA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BAFD81E5-7C40-4A42-A9FE-7CAC78765F1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/>
          </p:nvPr>
        </p:nvSpPr>
        <p:spPr>
          <a:xfrm>
            <a:off x="1620000" y="23194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81E347DA-584C-4CE5-81C7-30B614885E3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PlaceHolder 5"/>
          <p:cNvSpPr>
            <a:spLocks noGrp="1"/>
          </p:cNvSpPr>
          <p:nvPr>
            <p:ph/>
          </p:nvPr>
        </p:nvSpPr>
        <p:spPr>
          <a:xfrm>
            <a:off x="1656144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528B24A5-6AC0-4316-9642-0C01DCF9F53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/>
          </p:nvPr>
        </p:nvSpPr>
        <p:spPr>
          <a:xfrm>
            <a:off x="1147896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PlaceHolder 4"/>
          <p:cNvSpPr>
            <a:spLocks noGrp="1"/>
          </p:cNvSpPr>
          <p:nvPr>
            <p:ph/>
          </p:nvPr>
        </p:nvSpPr>
        <p:spPr>
          <a:xfrm>
            <a:off x="2133792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PlaceHolder 5"/>
          <p:cNvSpPr>
            <a:spLocks noGrp="1"/>
          </p:cNvSpPr>
          <p:nvPr>
            <p:ph/>
          </p:nvPr>
        </p:nvSpPr>
        <p:spPr>
          <a:xfrm>
            <a:off x="162000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PlaceHolder 6"/>
          <p:cNvSpPr>
            <a:spLocks noGrp="1"/>
          </p:cNvSpPr>
          <p:nvPr>
            <p:ph/>
          </p:nvPr>
        </p:nvSpPr>
        <p:spPr>
          <a:xfrm>
            <a:off x="1147896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PlaceHolder 7"/>
          <p:cNvSpPr>
            <a:spLocks noGrp="1"/>
          </p:cNvSpPr>
          <p:nvPr>
            <p:ph/>
          </p:nvPr>
        </p:nvSpPr>
        <p:spPr>
          <a:xfrm>
            <a:off x="2133792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7D2621AF-8C9F-4B39-B7E0-302A9B4992D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2915964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BE55CA8-FF5D-4D50-BC16-2E9D71DAC40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AF1D983-9FB9-4C87-A82D-862FBD9503B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0FE02A7-2A82-4573-816A-5387CD1AB10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1620000" y="1721160"/>
            <a:ext cx="29159640" cy="334328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5FD1951-390F-4EAB-BEBF-75AE528955E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5F5E0B7-FB87-45AB-8464-4069FF47850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620000" y="10108440"/>
            <a:ext cx="2915964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22983F-7AEE-4E78-AB64-C9FC891F383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1656144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82C2675-E5C9-46B8-B2E7-BBF806EA60C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D64FCB3-B9ED-47D4-B16E-B710086462D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1620000" y="23194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B8B8B4C-2E14-4121-9F36-2923E1BC8F8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1656144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7A42B9A-421A-45E8-9EEC-1377FA8F9AE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1147896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2133792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162000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1147896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2133792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1D54BF8-B7F8-4489-8B07-A7D9BBB5F1D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202B7BF-DFD7-495C-8B07-65C52DFA361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1620000" y="10108440"/>
            <a:ext cx="2915964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382BAE9-075B-4B48-8C03-63CCCFA8F6F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2915964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248445E-DA21-44C2-B784-57832C61DDF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B6D714F-3A0F-45E8-8C17-4948D9B3F69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B1AE1A8-A10C-48B7-A80F-247B740092A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2915964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4576876-4152-41FD-8D7D-8E333DEA831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1620000" y="1721160"/>
            <a:ext cx="29159640" cy="334328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456CEA3-1DF9-49E4-B05B-E0E56198B84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7571DAD-2E36-4EC8-9BD6-EA7880FF021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1656144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B60A111-658D-4B8E-ACD5-413A3875891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E8C9E09-0B1E-4448-820F-517A7DFDF21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1620000" y="23194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AF7DB01-CFB8-4133-B65F-3DB880AC984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1656144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4C95E28-E9D8-4036-804C-B85CA455FCD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1147896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2133792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162000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/>
          </p:nvPr>
        </p:nvSpPr>
        <p:spPr>
          <a:xfrm>
            <a:off x="1147896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/>
          </p:nvPr>
        </p:nvSpPr>
        <p:spPr>
          <a:xfrm>
            <a:off x="2133792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606A635-6A36-488F-A8FD-B967B301987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3C586A1-F7F7-4033-ABD8-9992A430145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1620000" y="10108440"/>
            <a:ext cx="2915964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4077AA6-DB6C-4765-AE7D-149938819F5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2915964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4FAFEFA-9450-40D0-BFFD-A67FCF13894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D148C3-7486-43EB-88D9-0CC2CA44EA9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06981DE-8708-4BA0-A302-9E7B7F23829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02426F3-BFF5-4205-9F61-546DF9B4B52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ubTitle"/>
          </p:nvPr>
        </p:nvSpPr>
        <p:spPr>
          <a:xfrm>
            <a:off x="1620000" y="1721160"/>
            <a:ext cx="29159640" cy="334328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6439A68-2792-4799-8DC8-3CC3C1DD3EF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265A322-7FBB-405F-83F2-7F52C32CAAF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1656144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AD862A8-4A62-43E2-AC5D-92561B7724A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E96D645-390E-496E-91A6-12E93E723E5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1620000" y="23194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CBC1EBD-C6C6-48A9-9B39-F048BC2A476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1656144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C7EFC35-D9FA-48D7-A3D1-03A3231097E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1147896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/>
          </p:nvPr>
        </p:nvSpPr>
        <p:spPr>
          <a:xfrm>
            <a:off x="2133792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/>
          </p:nvPr>
        </p:nvSpPr>
        <p:spPr>
          <a:xfrm>
            <a:off x="162000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/>
          </p:nvPr>
        </p:nvSpPr>
        <p:spPr>
          <a:xfrm>
            <a:off x="1147896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7"/>
          <p:cNvSpPr>
            <a:spLocks noGrp="1"/>
          </p:cNvSpPr>
          <p:nvPr>
            <p:ph/>
          </p:nvPr>
        </p:nvSpPr>
        <p:spPr>
          <a:xfrm>
            <a:off x="2133792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F2BBE53-DC72-42FB-8556-F58A7BB90A4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C1EF7410-6351-4D43-BE9E-2242B5B674A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043460E-C32D-4702-83D5-BA485D33702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ubTitle"/>
          </p:nvPr>
        </p:nvSpPr>
        <p:spPr>
          <a:xfrm>
            <a:off x="1620000" y="10108440"/>
            <a:ext cx="2915964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F884717-A5B9-4FE2-9635-34E714B1B9C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2915964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F1490228-F646-4850-B25A-F423D8B2489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BDB4C3C-3737-4470-AAE1-A3CC67EFECE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AE90EF3-1D4D-4385-9E91-B072041043A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ubTitle"/>
          </p:nvPr>
        </p:nvSpPr>
        <p:spPr>
          <a:xfrm>
            <a:off x="1620000" y="1721160"/>
            <a:ext cx="29159640" cy="334328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1DE59877-2C05-4BF4-99AC-2C4F80C4859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96CC15F-C8B7-4BBF-9A13-3909C4E5E09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/>
          </p:nvPr>
        </p:nvSpPr>
        <p:spPr>
          <a:xfrm>
            <a:off x="1656144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0EE3CC0E-2AC5-4650-87E9-E8152077C5E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18D5950A-9EB2-438D-A66E-61ECE358D99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1620000" y="23194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C2577C62-CCB1-46AB-88B7-465AA7C4D80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/>
          </p:nvPr>
        </p:nvSpPr>
        <p:spPr>
          <a:xfrm>
            <a:off x="1656144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BEC0A2A-5F73-4578-81D5-E5A8BB1AF60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620000" y="1721160"/>
            <a:ext cx="29159640" cy="334328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5B2FF26-992F-4D37-856A-D3098208C9F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1147896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/>
          </p:nvPr>
        </p:nvSpPr>
        <p:spPr>
          <a:xfrm>
            <a:off x="2133792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/>
          </p:nvPr>
        </p:nvSpPr>
        <p:spPr>
          <a:xfrm>
            <a:off x="162000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/>
          </p:nvPr>
        </p:nvSpPr>
        <p:spPr>
          <a:xfrm>
            <a:off x="1147896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7"/>
          <p:cNvSpPr>
            <a:spLocks noGrp="1"/>
          </p:cNvSpPr>
          <p:nvPr>
            <p:ph/>
          </p:nvPr>
        </p:nvSpPr>
        <p:spPr>
          <a:xfrm>
            <a:off x="2133792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1273084-F26F-4AC2-A53D-5A8C5BBC418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F408AD1C-6B19-4B9A-AE2B-AABEF7D8D85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subTitle"/>
          </p:nvPr>
        </p:nvSpPr>
        <p:spPr>
          <a:xfrm>
            <a:off x="1620000" y="10108440"/>
            <a:ext cx="2915964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495BCF19-F115-4C85-BA10-C5A3FBE8469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2915964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F58A6E47-DF8F-4FD5-A8A2-812D9AE598D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7EA9CF6E-76B7-49E5-AF0D-695480274B1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E95DA313-3A1F-4DAF-8293-1B40AA9B594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subTitle"/>
          </p:nvPr>
        </p:nvSpPr>
        <p:spPr>
          <a:xfrm>
            <a:off x="1620000" y="1721160"/>
            <a:ext cx="29159640" cy="334328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CAC8183-E697-4B3C-B492-C63E9C187D3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DE61F5A0-EA40-42ED-93ED-BC649B82D59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/>
          </p:nvPr>
        </p:nvSpPr>
        <p:spPr>
          <a:xfrm>
            <a:off x="1656144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301B619C-9E2F-4EB6-8239-EFF8A519342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F0DE0542-D3C6-4DFC-ACE6-69179C411CD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3EAF49D-41D8-45A7-BD1C-66484E5A38D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1620000" y="23194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0A001B47-E042-45BC-A588-0CC78540D5C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5"/>
          <p:cNvSpPr>
            <a:spLocks noGrp="1"/>
          </p:cNvSpPr>
          <p:nvPr>
            <p:ph/>
          </p:nvPr>
        </p:nvSpPr>
        <p:spPr>
          <a:xfrm>
            <a:off x="1656144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428CAC6-1946-4EED-BC86-9D91C641322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1147896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/>
          </p:nvPr>
        </p:nvSpPr>
        <p:spPr>
          <a:xfrm>
            <a:off x="2133792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5"/>
          <p:cNvSpPr>
            <a:spLocks noGrp="1"/>
          </p:cNvSpPr>
          <p:nvPr>
            <p:ph/>
          </p:nvPr>
        </p:nvSpPr>
        <p:spPr>
          <a:xfrm>
            <a:off x="162000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6"/>
          <p:cNvSpPr>
            <a:spLocks noGrp="1"/>
          </p:cNvSpPr>
          <p:nvPr>
            <p:ph/>
          </p:nvPr>
        </p:nvSpPr>
        <p:spPr>
          <a:xfrm>
            <a:off x="1147896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7"/>
          <p:cNvSpPr>
            <a:spLocks noGrp="1"/>
          </p:cNvSpPr>
          <p:nvPr>
            <p:ph/>
          </p:nvPr>
        </p:nvSpPr>
        <p:spPr>
          <a:xfrm>
            <a:off x="2133792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946C34B-B36F-4CA1-9724-ADF06EB64A0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4FAE87CF-08C2-48A5-B0F4-25B9FB4E54F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subTitle"/>
          </p:nvPr>
        </p:nvSpPr>
        <p:spPr>
          <a:xfrm>
            <a:off x="1620000" y="10108440"/>
            <a:ext cx="2915964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ECD2D199-4232-46C7-A4CA-A751B3E4AAA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2915964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92126E7E-1429-485E-B8F7-4899A0B8A48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CE31CC08-441C-4B67-917E-27CC0FA8167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4639C1B0-DD20-491A-AA03-02460BE7881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ubTitle"/>
          </p:nvPr>
        </p:nvSpPr>
        <p:spPr>
          <a:xfrm>
            <a:off x="1620000" y="1721160"/>
            <a:ext cx="29159640" cy="334328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31380273-62C6-42E6-88A9-5B18712FC72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BBAEEAD2-D067-4379-A6F7-7EB47BC64B2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1656144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B611F38-D776-402E-BCD4-8263F0510F1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/>
          </p:nvPr>
        </p:nvSpPr>
        <p:spPr>
          <a:xfrm>
            <a:off x="1656144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268B8729-909E-468E-9639-035B8D77725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EF23A9FB-3EC7-44FE-8C98-6574999B7B0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/>
          </p:nvPr>
        </p:nvSpPr>
        <p:spPr>
          <a:xfrm>
            <a:off x="1620000" y="23194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9D0F950F-A1CB-4A28-86F4-C413F07E380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5"/>
          <p:cNvSpPr>
            <a:spLocks noGrp="1"/>
          </p:cNvSpPr>
          <p:nvPr>
            <p:ph/>
          </p:nvPr>
        </p:nvSpPr>
        <p:spPr>
          <a:xfrm>
            <a:off x="1656144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67268650-AFFF-44FC-8A4D-99F0FE8FE8C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1147896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/>
          </p:nvPr>
        </p:nvSpPr>
        <p:spPr>
          <a:xfrm>
            <a:off x="2133792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/>
          </p:nvPr>
        </p:nvSpPr>
        <p:spPr>
          <a:xfrm>
            <a:off x="162000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6"/>
          <p:cNvSpPr>
            <a:spLocks noGrp="1"/>
          </p:cNvSpPr>
          <p:nvPr>
            <p:ph/>
          </p:nvPr>
        </p:nvSpPr>
        <p:spPr>
          <a:xfrm>
            <a:off x="1147896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7"/>
          <p:cNvSpPr>
            <a:spLocks noGrp="1"/>
          </p:cNvSpPr>
          <p:nvPr>
            <p:ph/>
          </p:nvPr>
        </p:nvSpPr>
        <p:spPr>
          <a:xfrm>
            <a:off x="2133792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9B57AB10-79FC-4174-BDB1-8D572C18819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22E7D6A7-6A52-43AA-80E9-EF878ED2EF1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subTitle"/>
          </p:nvPr>
        </p:nvSpPr>
        <p:spPr>
          <a:xfrm>
            <a:off x="1620000" y="10108440"/>
            <a:ext cx="2915964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89CC1025-5A07-4ADA-B178-50398F62B13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2915964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05AE3821-17DB-4D40-BEF5-08429706534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D7E6407B-8226-4685-9670-88D658B2722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C8FDE776-63A2-45A4-86E8-DC748B186E0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AD28714-CAD6-4350-965B-73C403E5910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subTitle"/>
          </p:nvPr>
        </p:nvSpPr>
        <p:spPr>
          <a:xfrm>
            <a:off x="1620000" y="1721160"/>
            <a:ext cx="29159640" cy="334328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296291BC-0115-4474-A60A-3DA7FE08F7E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9132A38A-D9A7-4C1C-9DFD-A9EBC58E328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/>
          </p:nvPr>
        </p:nvSpPr>
        <p:spPr>
          <a:xfrm>
            <a:off x="1656144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767FE55E-8B36-4378-B02D-769BE8A1950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7448F7E0-1C8E-4E23-8CD5-B791D3882D9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/>
          </p:nvPr>
        </p:nvSpPr>
        <p:spPr>
          <a:xfrm>
            <a:off x="1620000" y="23194440"/>
            <a:ext cx="2915964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3D330C22-30DA-4A1E-A2D5-FAAF06768B8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/>
          </p:nvPr>
        </p:nvSpPr>
        <p:spPr>
          <a:xfrm>
            <a:off x="16561440" y="10108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/>
          </p:nvPr>
        </p:nvSpPr>
        <p:spPr>
          <a:xfrm>
            <a:off x="162000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5"/>
          <p:cNvSpPr>
            <a:spLocks noGrp="1"/>
          </p:cNvSpPr>
          <p:nvPr>
            <p:ph/>
          </p:nvPr>
        </p:nvSpPr>
        <p:spPr>
          <a:xfrm>
            <a:off x="16561440" y="23194440"/>
            <a:ext cx="1422972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DF59DDB3-903E-4A55-8B6F-947468D4102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/>
          </p:nvPr>
        </p:nvSpPr>
        <p:spPr>
          <a:xfrm>
            <a:off x="1147896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/>
          </p:nvPr>
        </p:nvSpPr>
        <p:spPr>
          <a:xfrm>
            <a:off x="21337920" y="10108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/>
          </p:nvPr>
        </p:nvSpPr>
        <p:spPr>
          <a:xfrm>
            <a:off x="162000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6"/>
          <p:cNvSpPr>
            <a:spLocks noGrp="1"/>
          </p:cNvSpPr>
          <p:nvPr>
            <p:ph/>
          </p:nvPr>
        </p:nvSpPr>
        <p:spPr>
          <a:xfrm>
            <a:off x="1147896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7"/>
          <p:cNvSpPr>
            <a:spLocks noGrp="1"/>
          </p:cNvSpPr>
          <p:nvPr>
            <p:ph/>
          </p:nvPr>
        </p:nvSpPr>
        <p:spPr>
          <a:xfrm>
            <a:off x="21337920" y="23194440"/>
            <a:ext cx="9389160" cy="119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4347D200-9CEE-429B-AFBD-23CD58CF5B2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C3FE9A0D-2ED2-4B5D-851B-23DB767FE2C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subTitle"/>
          </p:nvPr>
        </p:nvSpPr>
        <p:spPr>
          <a:xfrm>
            <a:off x="1620000" y="10108440"/>
            <a:ext cx="2915964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11E124C0-71EB-4FC9-9BE9-20F9B3F6AFD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/>
          </p:nvPr>
        </p:nvSpPr>
        <p:spPr>
          <a:xfrm>
            <a:off x="1620000" y="10108440"/>
            <a:ext cx="2915964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C59DBF3F-75D9-45AE-A6EF-55FD88EC3C8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 anchorCtr="1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620000" y="10108440"/>
            <a:ext cx="2915964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809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270" spc="-1" strike="noStrike">
                <a:solidFill>
                  <a:srgbClr val="000000"/>
                </a:solidFill>
                <a:latin typeface="Arial"/>
                <a:ea typeface="Microsoft YaHei"/>
              </a:rPr>
              <a:t>Clique para editar os estilos de texto Mestres</a:t>
            </a:r>
            <a:endParaRPr b="0" lang="pt-BR" sz="1827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Segundo nível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Terceiro nível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Quarto nível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Quinto nível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1620000" y="39354480"/>
            <a:ext cx="754812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pt-B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11080800" y="39354480"/>
            <a:ext cx="1027008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t-B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23231160" y="39354480"/>
            <a:ext cx="754812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127D5BE-F305-48A3-8C4D-1FBD27817B57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74160" y="68040"/>
            <a:ext cx="32326560" cy="43130880"/>
          </a:xfrm>
          <a:prstGeom prst="rect">
            <a:avLst/>
          </a:prstGeom>
          <a:ln w="1260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Imagem 7" descr=""/>
          <p:cNvPicPr/>
          <p:nvPr/>
        </p:nvPicPr>
        <p:blipFill>
          <a:blip r:embed="rId2"/>
          <a:stretch/>
        </p:blipFill>
        <p:spPr>
          <a:xfrm>
            <a:off x="74160" y="68040"/>
            <a:ext cx="32326560" cy="43130880"/>
          </a:xfrm>
          <a:prstGeom prst="rect">
            <a:avLst/>
          </a:prstGeom>
          <a:ln w="12600">
            <a:noFill/>
          </a:ln>
        </p:spPr>
      </p:pic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2232000" y="2879280"/>
            <a:ext cx="10449360" cy="100807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b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Clique para editar o título Mestre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title"/>
          </p:nvPr>
        </p:nvSpPr>
        <p:spPr>
          <a:xfrm>
            <a:off x="13773240" y="6219360"/>
            <a:ext cx="16404120" cy="30700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2232000" y="12960000"/>
            <a:ext cx="10449360" cy="240105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809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Clique para editar os estilos de texto Mestres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 type="dt" idx="28"/>
          </p:nvPr>
        </p:nvSpPr>
        <p:spPr>
          <a:xfrm>
            <a:off x="1620000" y="39354480"/>
            <a:ext cx="754812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pt-B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0" name="PlaceHolder 5"/>
          <p:cNvSpPr>
            <a:spLocks noGrp="1"/>
          </p:cNvSpPr>
          <p:nvPr>
            <p:ph type="ftr" idx="29"/>
          </p:nvPr>
        </p:nvSpPr>
        <p:spPr>
          <a:xfrm>
            <a:off x="11080800" y="39354480"/>
            <a:ext cx="1027008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t-B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1" name="PlaceHolder 6"/>
          <p:cNvSpPr>
            <a:spLocks noGrp="1"/>
          </p:cNvSpPr>
          <p:nvPr>
            <p:ph type="sldNum" idx="30"/>
          </p:nvPr>
        </p:nvSpPr>
        <p:spPr>
          <a:xfrm>
            <a:off x="23231160" y="39354480"/>
            <a:ext cx="754812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FEF736F-FCC8-4E23-9FA3-F602E0BC2A9D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Imagem 6" descr=""/>
          <p:cNvPicPr/>
          <p:nvPr/>
        </p:nvPicPr>
        <p:blipFill>
          <a:blip r:embed="rId2"/>
          <a:stretch/>
        </p:blipFill>
        <p:spPr>
          <a:xfrm>
            <a:off x="74160" y="68040"/>
            <a:ext cx="32326560" cy="43130880"/>
          </a:xfrm>
          <a:prstGeom prst="rect">
            <a:avLst/>
          </a:prstGeom>
          <a:ln w="12600">
            <a:noFill/>
          </a:ln>
        </p:spPr>
      </p:pic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t-BR" sz="25140" spc="-1" strike="noStrike">
                <a:solidFill>
                  <a:srgbClr val="000000"/>
                </a:solidFill>
                <a:latin typeface="Arial"/>
                <a:ea typeface="Microsoft YaHei"/>
              </a:rPr>
              <a:t>Clique para editar o título Mestre</a:t>
            </a:r>
            <a:endParaRPr b="0" lang="pt-BR" sz="251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1620000" y="10108440"/>
            <a:ext cx="2915964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vert="eaVert">
            <a:normAutofit/>
          </a:bodyPr>
          <a:p>
            <a:pPr marL="432000" indent="-324000">
              <a:lnSpc>
                <a:spcPct val="100000"/>
              </a:lnSpc>
              <a:spcBef>
                <a:spcPts val="809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270" spc="-1" strike="noStrike">
                <a:solidFill>
                  <a:srgbClr val="000000"/>
                </a:solidFill>
                <a:latin typeface="Arial"/>
                <a:ea typeface="Microsoft YaHei"/>
              </a:rPr>
              <a:t>Clique para editar os estilos de texto Mestres</a:t>
            </a:r>
            <a:endParaRPr b="0" lang="pt-BR" sz="1827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Segundo nível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Terceiro nível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Quarto nível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Quinto nível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dt" idx="31"/>
          </p:nvPr>
        </p:nvSpPr>
        <p:spPr>
          <a:xfrm>
            <a:off x="1620000" y="39354480"/>
            <a:ext cx="754812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pt-B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 type="ftr" idx="32"/>
          </p:nvPr>
        </p:nvSpPr>
        <p:spPr>
          <a:xfrm>
            <a:off x="11080800" y="39354480"/>
            <a:ext cx="1027008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t-B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3" name="PlaceHolder 5"/>
          <p:cNvSpPr>
            <a:spLocks noGrp="1"/>
          </p:cNvSpPr>
          <p:nvPr>
            <p:ph type="sldNum" idx="33"/>
          </p:nvPr>
        </p:nvSpPr>
        <p:spPr>
          <a:xfrm>
            <a:off x="23231160" y="39354480"/>
            <a:ext cx="754812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729EE6D-A303-4D10-8998-645CA47632E6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Imagem 6" descr=""/>
          <p:cNvPicPr/>
          <p:nvPr/>
        </p:nvPicPr>
        <p:blipFill>
          <a:blip r:embed="rId2"/>
          <a:stretch/>
        </p:blipFill>
        <p:spPr>
          <a:xfrm>
            <a:off x="74160" y="68040"/>
            <a:ext cx="32326560" cy="43130880"/>
          </a:xfrm>
          <a:prstGeom prst="rect">
            <a:avLst/>
          </a:prstGeom>
          <a:ln w="12600">
            <a:noFill/>
          </a:ln>
        </p:spPr>
      </p:pic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23488920" y="1720440"/>
            <a:ext cx="7289640" cy="33441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 anchorCtr="1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t-BR" sz="25140" spc="-1" strike="noStrike">
                <a:solidFill>
                  <a:srgbClr val="000000"/>
                </a:solidFill>
                <a:latin typeface="Arial"/>
                <a:ea typeface="Microsoft YaHei"/>
              </a:rPr>
              <a:t>Clique para editar o título Mestre</a:t>
            </a:r>
            <a:endParaRPr b="0" lang="pt-BR" sz="251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1619280" y="1720440"/>
            <a:ext cx="21717360" cy="33441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vert="eaVert">
            <a:normAutofit/>
          </a:bodyPr>
          <a:p>
            <a:pPr marL="432000" indent="-324000">
              <a:lnSpc>
                <a:spcPct val="100000"/>
              </a:lnSpc>
              <a:spcBef>
                <a:spcPts val="809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270" spc="-1" strike="noStrike">
                <a:solidFill>
                  <a:srgbClr val="000000"/>
                </a:solidFill>
                <a:latin typeface="Arial"/>
                <a:ea typeface="Microsoft YaHei"/>
              </a:rPr>
              <a:t>Clique para editar os estilos de texto Mestres</a:t>
            </a:r>
            <a:endParaRPr b="0" lang="pt-BR" sz="1827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Segundo nível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Terceiro nível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Quarto nível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Quinto nível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 type="dt" idx="34"/>
          </p:nvPr>
        </p:nvSpPr>
        <p:spPr>
          <a:xfrm>
            <a:off x="1620000" y="39354480"/>
            <a:ext cx="754812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pt-B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4" name="PlaceHolder 4"/>
          <p:cNvSpPr>
            <a:spLocks noGrp="1"/>
          </p:cNvSpPr>
          <p:nvPr>
            <p:ph type="ftr" idx="35"/>
          </p:nvPr>
        </p:nvSpPr>
        <p:spPr>
          <a:xfrm>
            <a:off x="11080800" y="39354480"/>
            <a:ext cx="1027008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t-B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5" name="PlaceHolder 5"/>
          <p:cNvSpPr>
            <a:spLocks noGrp="1"/>
          </p:cNvSpPr>
          <p:nvPr>
            <p:ph type="sldNum" idx="36"/>
          </p:nvPr>
        </p:nvSpPr>
        <p:spPr>
          <a:xfrm>
            <a:off x="23231160" y="39354480"/>
            <a:ext cx="754812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7218A5E-2DA4-41FC-AF8F-38107F357C2E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6" descr=""/>
          <p:cNvPicPr/>
          <p:nvPr/>
        </p:nvPicPr>
        <p:blipFill>
          <a:blip r:embed="rId2"/>
          <a:stretch/>
        </p:blipFill>
        <p:spPr>
          <a:xfrm>
            <a:off x="74160" y="68040"/>
            <a:ext cx="32326560" cy="43130880"/>
          </a:xfrm>
          <a:prstGeom prst="rect">
            <a:avLst/>
          </a:prstGeom>
          <a:ln w="1260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049640" y="7070400"/>
            <a:ext cx="24300720" cy="150397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b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t-BR" sz="6000" spc="-1" strike="noStrike">
                <a:solidFill>
                  <a:srgbClr val="000000"/>
                </a:solidFill>
                <a:latin typeface="Arial"/>
                <a:ea typeface="Microsoft YaHei"/>
              </a:rPr>
              <a:t>Clique para editar o título Mestre</a:t>
            </a:r>
            <a:endParaRPr b="0" lang="pt-BR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dt" idx="4"/>
          </p:nvPr>
        </p:nvSpPr>
        <p:spPr>
          <a:xfrm>
            <a:off x="1620000" y="39354480"/>
            <a:ext cx="754812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pt-B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ftr" idx="5"/>
          </p:nvPr>
        </p:nvSpPr>
        <p:spPr>
          <a:xfrm>
            <a:off x="11080800" y="39354480"/>
            <a:ext cx="1027008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t-B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sldNum" idx="6"/>
          </p:nvPr>
        </p:nvSpPr>
        <p:spPr>
          <a:xfrm>
            <a:off x="23231160" y="39354480"/>
            <a:ext cx="754812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340692B-583B-4B14-AB15-C1B5B01B6DB3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1620000" y="10108800"/>
            <a:ext cx="29159640" cy="250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m 6" descr=""/>
          <p:cNvPicPr/>
          <p:nvPr/>
        </p:nvPicPr>
        <p:blipFill>
          <a:blip r:embed="rId2"/>
          <a:stretch/>
        </p:blipFill>
        <p:spPr>
          <a:xfrm>
            <a:off x="74160" y="68040"/>
            <a:ext cx="32326560" cy="43130880"/>
          </a:xfrm>
          <a:prstGeom prst="rect">
            <a:avLst/>
          </a:prstGeom>
          <a:ln w="1260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t-BR" sz="25140" spc="-1" strike="noStrike">
                <a:solidFill>
                  <a:srgbClr val="000000"/>
                </a:solidFill>
                <a:latin typeface="Arial"/>
                <a:ea typeface="Microsoft YaHei"/>
              </a:rPr>
              <a:t>Clique para editar o título Mestre</a:t>
            </a:r>
            <a:endParaRPr b="0" lang="pt-BR" sz="251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title"/>
          </p:nvPr>
        </p:nvSpPr>
        <p:spPr>
          <a:xfrm>
            <a:off x="1620000" y="10108440"/>
            <a:ext cx="2915964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 algn="ctr">
              <a:lnSpc>
                <a:spcPct val="100000"/>
              </a:lnSpc>
              <a:spcBef>
                <a:spcPts val="8096"/>
              </a:spcBef>
              <a:buNone/>
            </a:pPr>
            <a:r>
              <a:rPr b="0" lang="pt-BR" sz="18270" spc="-1" strike="noStrike">
                <a:solidFill>
                  <a:srgbClr val="000000"/>
                </a:solidFill>
                <a:latin typeface="Arial"/>
                <a:ea typeface="Microsoft YaHei"/>
              </a:rPr>
              <a:t>Clique para editar os estilos de texto Mestres</a:t>
            </a:r>
            <a:br>
              <a:rPr sz="18270"/>
            </a:b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Segundo nível</a:t>
            </a:r>
            <a:br>
              <a:rPr sz="2400"/>
            </a:b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Terceiro nível</a:t>
            </a:r>
            <a:br>
              <a:rPr sz="2000"/>
            </a:b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Quarto nível</a:t>
            </a:r>
            <a:br>
              <a:rPr sz="1800"/>
            </a:b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Quinto nível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7"/>
          </p:nvPr>
        </p:nvSpPr>
        <p:spPr>
          <a:xfrm>
            <a:off x="1620000" y="39354480"/>
            <a:ext cx="754812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pt-B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 idx="8"/>
          </p:nvPr>
        </p:nvSpPr>
        <p:spPr>
          <a:xfrm>
            <a:off x="11080800" y="39354480"/>
            <a:ext cx="1027008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t-B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sldNum" idx="9"/>
          </p:nvPr>
        </p:nvSpPr>
        <p:spPr>
          <a:xfrm>
            <a:off x="23231160" y="39354480"/>
            <a:ext cx="754812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F6D7EAD-D60D-40E9-9760-56FBBF5802DB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1620000" y="10108800"/>
            <a:ext cx="29159640" cy="250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m 6" descr=""/>
          <p:cNvPicPr/>
          <p:nvPr/>
        </p:nvPicPr>
        <p:blipFill>
          <a:blip r:embed="rId2"/>
          <a:stretch/>
        </p:blipFill>
        <p:spPr>
          <a:xfrm>
            <a:off x="74160" y="68040"/>
            <a:ext cx="32326560" cy="43130880"/>
          </a:xfrm>
          <a:prstGeom prst="rect">
            <a:avLst/>
          </a:prstGeom>
          <a:ln w="12600">
            <a:noFill/>
          </a:ln>
        </p:spPr>
      </p:pic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2209680" y="10769400"/>
            <a:ext cx="27945360" cy="179701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b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t-BR" sz="6000" spc="-1" strike="noStrike">
                <a:solidFill>
                  <a:srgbClr val="000000"/>
                </a:solidFill>
                <a:latin typeface="Arial"/>
                <a:ea typeface="Microsoft YaHei"/>
              </a:rPr>
              <a:t>Clique para editar o título Mestre</a:t>
            </a:r>
            <a:endParaRPr b="0" lang="pt-BR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2209680" y="28909080"/>
            <a:ext cx="27945360" cy="94503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809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898989"/>
                </a:solidFill>
                <a:latin typeface="Arial"/>
                <a:ea typeface="Microsoft YaHei"/>
              </a:rPr>
              <a:t>Clique para editar os estilos de texto Mestres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dt" idx="10"/>
          </p:nvPr>
        </p:nvSpPr>
        <p:spPr>
          <a:xfrm>
            <a:off x="1620000" y="39354480"/>
            <a:ext cx="754812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pt-B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ftr" idx="11"/>
          </p:nvPr>
        </p:nvSpPr>
        <p:spPr>
          <a:xfrm>
            <a:off x="11080800" y="39354480"/>
            <a:ext cx="1027008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t-B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sldNum" idx="12"/>
          </p:nvPr>
        </p:nvSpPr>
        <p:spPr>
          <a:xfrm>
            <a:off x="23231160" y="39354480"/>
            <a:ext cx="754812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C7EB9FB-77C4-435B-B423-8E0B980AFF28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m 7" descr=""/>
          <p:cNvPicPr/>
          <p:nvPr/>
        </p:nvPicPr>
        <p:blipFill>
          <a:blip r:embed="rId2"/>
          <a:stretch/>
        </p:blipFill>
        <p:spPr>
          <a:xfrm>
            <a:off x="74160" y="68040"/>
            <a:ext cx="32326560" cy="43130880"/>
          </a:xfrm>
          <a:prstGeom prst="rect">
            <a:avLst/>
          </a:prstGeom>
          <a:ln w="12600">
            <a:noFill/>
          </a:ln>
        </p:spPr>
      </p:pic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t-BR" sz="25140" spc="-1" strike="noStrike">
                <a:solidFill>
                  <a:srgbClr val="000000"/>
                </a:solidFill>
                <a:latin typeface="Arial"/>
                <a:ea typeface="Microsoft YaHei"/>
              </a:rPr>
              <a:t>Clique para editar o título Mestre</a:t>
            </a:r>
            <a:endParaRPr b="0" lang="pt-BR" sz="251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title"/>
          </p:nvPr>
        </p:nvSpPr>
        <p:spPr>
          <a:xfrm>
            <a:off x="1619280" y="10108800"/>
            <a:ext cx="1450368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 algn="ctr">
              <a:lnSpc>
                <a:spcPct val="100000"/>
              </a:lnSpc>
              <a:spcBef>
                <a:spcPts val="8096"/>
              </a:spcBef>
              <a:buNone/>
            </a:pPr>
            <a:r>
              <a:rPr b="0" lang="pt-BR" sz="18270" spc="-1" strike="noStrike">
                <a:solidFill>
                  <a:srgbClr val="000000"/>
                </a:solidFill>
                <a:latin typeface="Arial"/>
                <a:ea typeface="Microsoft YaHei"/>
              </a:rPr>
              <a:t>Clique para editar os estilos de texto Mestres</a:t>
            </a:r>
            <a:br>
              <a:rPr sz="18270"/>
            </a:b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Segundo nível</a:t>
            </a:r>
            <a:br>
              <a:rPr sz="2400"/>
            </a:b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Terceiro nível</a:t>
            </a:r>
            <a:br>
              <a:rPr sz="2000"/>
            </a:b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Quarto nível</a:t>
            </a:r>
            <a:br>
              <a:rPr sz="1800"/>
            </a:b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Quinto nível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title"/>
          </p:nvPr>
        </p:nvSpPr>
        <p:spPr>
          <a:xfrm>
            <a:off x="16275240" y="10108800"/>
            <a:ext cx="14503680" cy="25053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 algn="ctr">
              <a:lnSpc>
                <a:spcPct val="100000"/>
              </a:lnSpc>
              <a:spcBef>
                <a:spcPts val="8096"/>
              </a:spcBef>
              <a:buNone/>
            </a:pPr>
            <a:r>
              <a:rPr b="0" lang="pt-BR" sz="18270" spc="-1" strike="noStrike">
                <a:solidFill>
                  <a:srgbClr val="000000"/>
                </a:solidFill>
                <a:latin typeface="Arial"/>
                <a:ea typeface="Microsoft YaHei"/>
              </a:rPr>
              <a:t>Clique para editar os estilos de texto Mestres</a:t>
            </a:r>
            <a:br>
              <a:rPr sz="18270"/>
            </a:b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Segundo nível</a:t>
            </a:r>
            <a:br>
              <a:rPr sz="2400"/>
            </a:b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Terceiro nível</a:t>
            </a:r>
            <a:br>
              <a:rPr sz="2000"/>
            </a:b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Quarto nível</a:t>
            </a:r>
            <a:br>
              <a:rPr sz="1800"/>
            </a:b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Quinto nível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dt" idx="13"/>
          </p:nvPr>
        </p:nvSpPr>
        <p:spPr>
          <a:xfrm>
            <a:off x="1620000" y="39354480"/>
            <a:ext cx="754812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pt-B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ftr" idx="14"/>
          </p:nvPr>
        </p:nvSpPr>
        <p:spPr>
          <a:xfrm>
            <a:off x="11080800" y="39354480"/>
            <a:ext cx="1027008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t-B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5" name="PlaceHolder 6"/>
          <p:cNvSpPr>
            <a:spLocks noGrp="1"/>
          </p:cNvSpPr>
          <p:nvPr>
            <p:ph type="sldNum" idx="15"/>
          </p:nvPr>
        </p:nvSpPr>
        <p:spPr>
          <a:xfrm>
            <a:off x="23231160" y="39354480"/>
            <a:ext cx="754812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750DF1D-83D2-4B50-9A37-FE2FC48D305F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6" name="PlaceHolder 7"/>
          <p:cNvSpPr>
            <a:spLocks noGrp="1"/>
          </p:cNvSpPr>
          <p:nvPr>
            <p:ph type="body"/>
          </p:nvPr>
        </p:nvSpPr>
        <p:spPr>
          <a:xfrm>
            <a:off x="1620000" y="10108800"/>
            <a:ext cx="29159640" cy="250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agem 9" descr=""/>
          <p:cNvPicPr/>
          <p:nvPr/>
        </p:nvPicPr>
        <p:blipFill>
          <a:blip r:embed="rId2"/>
          <a:stretch/>
        </p:blipFill>
        <p:spPr>
          <a:xfrm>
            <a:off x="74160" y="68040"/>
            <a:ext cx="32326560" cy="43130880"/>
          </a:xfrm>
          <a:prstGeom prst="rect">
            <a:avLst/>
          </a:prstGeom>
          <a:ln w="12600">
            <a:noFill/>
          </a:ln>
        </p:spPr>
      </p:pic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2232000" y="2300040"/>
            <a:ext cx="27945360" cy="83502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t-BR" sz="25140" spc="-1" strike="noStrike">
                <a:solidFill>
                  <a:srgbClr val="000000"/>
                </a:solidFill>
                <a:latin typeface="Arial"/>
                <a:ea typeface="Microsoft YaHei"/>
              </a:rPr>
              <a:t>Clique para editar o título Mestre</a:t>
            </a:r>
            <a:endParaRPr b="0" lang="pt-BR" sz="251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2232000" y="10589760"/>
            <a:ext cx="13707000" cy="51894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b">
            <a:normAutofit/>
          </a:bodyPr>
          <a:p>
            <a:pPr marL="432000" indent="-324000">
              <a:lnSpc>
                <a:spcPct val="100000"/>
              </a:lnSpc>
              <a:spcBef>
                <a:spcPts val="809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Clique para editar os estilos de texto Mestres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title"/>
          </p:nvPr>
        </p:nvSpPr>
        <p:spPr>
          <a:xfrm>
            <a:off x="2232000" y="15779520"/>
            <a:ext cx="13707000" cy="23210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 algn="ctr">
              <a:lnSpc>
                <a:spcPct val="100000"/>
              </a:lnSpc>
              <a:spcBef>
                <a:spcPts val="8096"/>
              </a:spcBef>
              <a:buNone/>
            </a:pPr>
            <a:r>
              <a:rPr b="0" lang="pt-BR" sz="18270" spc="-1" strike="noStrike">
                <a:solidFill>
                  <a:srgbClr val="000000"/>
                </a:solidFill>
                <a:latin typeface="Arial"/>
                <a:ea typeface="Microsoft YaHei"/>
              </a:rPr>
              <a:t>Clique para editar os estilos de texto Mestres</a:t>
            </a:r>
            <a:br>
              <a:rPr sz="18270"/>
            </a:b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Segundo nível</a:t>
            </a:r>
            <a:br>
              <a:rPr sz="2400"/>
            </a:b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Terceiro nível</a:t>
            </a:r>
            <a:br>
              <a:rPr sz="2000"/>
            </a:b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Quarto nível</a:t>
            </a:r>
            <a:br>
              <a:rPr sz="1800"/>
            </a:b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Quinto nível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16402320" y="10589760"/>
            <a:ext cx="13775040" cy="51894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b">
            <a:normAutofit/>
          </a:bodyPr>
          <a:p>
            <a:pPr indent="0">
              <a:lnSpc>
                <a:spcPct val="100000"/>
              </a:lnSpc>
              <a:spcBef>
                <a:spcPts val="8096"/>
              </a:spcBef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Clique para editar os estilos de texto Mestres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 type="title"/>
          </p:nvPr>
        </p:nvSpPr>
        <p:spPr>
          <a:xfrm>
            <a:off x="16402320" y="15779520"/>
            <a:ext cx="13775040" cy="23210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 algn="ctr">
              <a:lnSpc>
                <a:spcPct val="100000"/>
              </a:lnSpc>
              <a:spcBef>
                <a:spcPts val="8096"/>
              </a:spcBef>
              <a:buNone/>
            </a:pPr>
            <a:r>
              <a:rPr b="0" lang="pt-BR" sz="18270" spc="-1" strike="noStrike">
                <a:solidFill>
                  <a:srgbClr val="000000"/>
                </a:solidFill>
                <a:latin typeface="Arial"/>
                <a:ea typeface="Microsoft YaHei"/>
              </a:rPr>
              <a:t>Clique para editar os estilos de texto Mestres</a:t>
            </a:r>
            <a:br>
              <a:rPr sz="18270"/>
            </a:b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Segundo nível</a:t>
            </a:r>
            <a:br>
              <a:rPr sz="2400"/>
            </a:b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Terceiro nível</a:t>
            </a:r>
            <a:br>
              <a:rPr sz="2000"/>
            </a:b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Quarto nível</a:t>
            </a:r>
            <a:br>
              <a:rPr sz="1800"/>
            </a:b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Quinto nível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6"/>
          <p:cNvSpPr>
            <a:spLocks noGrp="1"/>
          </p:cNvSpPr>
          <p:nvPr>
            <p:ph type="dt" idx="16"/>
          </p:nvPr>
        </p:nvSpPr>
        <p:spPr>
          <a:xfrm>
            <a:off x="1620000" y="39354480"/>
            <a:ext cx="754812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pt-B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PlaceHolder 7"/>
          <p:cNvSpPr>
            <a:spLocks noGrp="1"/>
          </p:cNvSpPr>
          <p:nvPr>
            <p:ph type="ftr" idx="17"/>
          </p:nvPr>
        </p:nvSpPr>
        <p:spPr>
          <a:xfrm>
            <a:off x="11080800" y="39354480"/>
            <a:ext cx="1027008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t-B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1" name="PlaceHolder 8"/>
          <p:cNvSpPr>
            <a:spLocks noGrp="1"/>
          </p:cNvSpPr>
          <p:nvPr>
            <p:ph type="sldNum" idx="18"/>
          </p:nvPr>
        </p:nvSpPr>
        <p:spPr>
          <a:xfrm>
            <a:off x="23231160" y="39354480"/>
            <a:ext cx="754812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A69784C-C350-4B8D-8991-488F1A6FE690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Imagem 5" descr=""/>
          <p:cNvPicPr/>
          <p:nvPr/>
        </p:nvPicPr>
        <p:blipFill>
          <a:blip r:embed="rId2"/>
          <a:stretch/>
        </p:blipFill>
        <p:spPr>
          <a:xfrm>
            <a:off x="74160" y="68040"/>
            <a:ext cx="32326560" cy="43130880"/>
          </a:xfrm>
          <a:prstGeom prst="rect">
            <a:avLst/>
          </a:prstGeom>
          <a:ln w="12600">
            <a:noFill/>
          </a:ln>
        </p:spPr>
      </p:pic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1620000" y="1721160"/>
            <a:ext cx="29159640" cy="721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t-BR" sz="25140" spc="-1" strike="noStrike">
                <a:solidFill>
                  <a:srgbClr val="000000"/>
                </a:solidFill>
                <a:latin typeface="Arial"/>
                <a:ea typeface="Microsoft YaHei"/>
              </a:rPr>
              <a:t>Clique para editar o título Mestre</a:t>
            </a:r>
            <a:endParaRPr b="0" lang="pt-BR" sz="251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dt" idx="19"/>
          </p:nvPr>
        </p:nvSpPr>
        <p:spPr>
          <a:xfrm>
            <a:off x="1620000" y="39354480"/>
            <a:ext cx="754812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pt-B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ftr" idx="20"/>
          </p:nvPr>
        </p:nvSpPr>
        <p:spPr>
          <a:xfrm>
            <a:off x="11080800" y="39354480"/>
            <a:ext cx="1027008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t-B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sldNum" idx="21"/>
          </p:nvPr>
        </p:nvSpPr>
        <p:spPr>
          <a:xfrm>
            <a:off x="23231160" y="39354480"/>
            <a:ext cx="754812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87AABBD-F2D1-451E-8E0B-320AA70DA138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1620000" y="10108800"/>
            <a:ext cx="29159640" cy="250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Imagem 4" descr=""/>
          <p:cNvPicPr/>
          <p:nvPr/>
        </p:nvPicPr>
        <p:blipFill>
          <a:blip r:embed="rId2"/>
          <a:stretch/>
        </p:blipFill>
        <p:spPr>
          <a:xfrm>
            <a:off x="74160" y="68040"/>
            <a:ext cx="32326560" cy="43130880"/>
          </a:xfrm>
          <a:prstGeom prst="rect">
            <a:avLst/>
          </a:prstGeom>
          <a:ln w="12600">
            <a:noFill/>
          </a:ln>
        </p:spPr>
      </p:pic>
      <p:sp>
        <p:nvSpPr>
          <p:cNvPr id="301" name="PlaceHolder 1"/>
          <p:cNvSpPr>
            <a:spLocks noGrp="1"/>
          </p:cNvSpPr>
          <p:nvPr>
            <p:ph type="dt" idx="22"/>
          </p:nvPr>
        </p:nvSpPr>
        <p:spPr>
          <a:xfrm>
            <a:off x="1620000" y="39354480"/>
            <a:ext cx="754812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pt-B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ftr" idx="23"/>
          </p:nvPr>
        </p:nvSpPr>
        <p:spPr>
          <a:xfrm>
            <a:off x="11080800" y="39354480"/>
            <a:ext cx="1027008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t-B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sldNum" idx="24"/>
          </p:nvPr>
        </p:nvSpPr>
        <p:spPr>
          <a:xfrm>
            <a:off x="23231160" y="39354480"/>
            <a:ext cx="754812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7BD2576-790B-48BF-88F4-510D0971603E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title"/>
          </p:nvPr>
        </p:nvSpPr>
        <p:spPr>
          <a:xfrm>
            <a:off x="1619640" y="1723320"/>
            <a:ext cx="29159640" cy="7214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5"/>
          <p:cNvSpPr>
            <a:spLocks noGrp="1"/>
          </p:cNvSpPr>
          <p:nvPr>
            <p:ph type="body"/>
          </p:nvPr>
        </p:nvSpPr>
        <p:spPr>
          <a:xfrm>
            <a:off x="1619640" y="10108440"/>
            <a:ext cx="29159640" cy="250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Imagem 7" descr=""/>
          <p:cNvPicPr/>
          <p:nvPr/>
        </p:nvPicPr>
        <p:blipFill>
          <a:blip r:embed="rId2"/>
          <a:stretch/>
        </p:blipFill>
        <p:spPr>
          <a:xfrm>
            <a:off x="74160" y="68040"/>
            <a:ext cx="32326560" cy="43130880"/>
          </a:xfrm>
          <a:prstGeom prst="rect">
            <a:avLst/>
          </a:prstGeom>
          <a:ln w="12600">
            <a:noFill/>
          </a:ln>
        </p:spPr>
      </p:pic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2232000" y="2879280"/>
            <a:ext cx="10449360" cy="100807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b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Clique para editar o título Mestre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title"/>
          </p:nvPr>
        </p:nvSpPr>
        <p:spPr>
          <a:xfrm>
            <a:off x="13773240" y="6219360"/>
            <a:ext cx="16404120" cy="30700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 algn="ctr">
              <a:lnSpc>
                <a:spcPct val="100000"/>
              </a:lnSpc>
              <a:spcBef>
                <a:spcPts val="8096"/>
              </a:spcBef>
              <a:buNone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Clique para editar os estilos de texto Mestres</a:t>
            </a:r>
            <a:br>
              <a:rPr sz="3200"/>
            </a:b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Segundo nível</a:t>
            </a:r>
            <a:br>
              <a:rPr sz="2800"/>
            </a:b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Terceiro nível</a:t>
            </a:r>
            <a:br>
              <a:rPr sz="2400"/>
            </a:b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Quarto nível</a:t>
            </a:r>
            <a:br>
              <a:rPr sz="2000"/>
            </a:b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Quinto nível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2232000" y="12960000"/>
            <a:ext cx="10449360" cy="240105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809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Clique para editar os estilos de texto Mestres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dt" idx="25"/>
          </p:nvPr>
        </p:nvSpPr>
        <p:spPr>
          <a:xfrm>
            <a:off x="1620000" y="39354480"/>
            <a:ext cx="754812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pt-B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 type="ftr" idx="26"/>
          </p:nvPr>
        </p:nvSpPr>
        <p:spPr>
          <a:xfrm>
            <a:off x="11080800" y="39354480"/>
            <a:ext cx="1027008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t-B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8" name="PlaceHolder 6"/>
          <p:cNvSpPr>
            <a:spLocks noGrp="1"/>
          </p:cNvSpPr>
          <p:nvPr>
            <p:ph type="sldNum" idx="27"/>
          </p:nvPr>
        </p:nvSpPr>
        <p:spPr>
          <a:xfrm>
            <a:off x="23231160" y="39354480"/>
            <a:ext cx="7548120" cy="2978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F4F9D54-949D-4FF1-9568-C8E91AC60156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chart" Target="../charts/chart1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Forma Livre: Forma 1"/>
          <p:cNvSpPr/>
          <p:nvPr/>
        </p:nvSpPr>
        <p:spPr>
          <a:xfrm>
            <a:off x="16971120" y="15494760"/>
            <a:ext cx="14040000" cy="11593080"/>
          </a:xfrm>
          <a:custGeom>
            <a:avLst/>
            <a:gdLst>
              <a:gd name="textAreaLeft" fmla="*/ 0 w 14040000"/>
              <a:gd name="textAreaRight" fmla="*/ 14040360 w 14040000"/>
              <a:gd name="textAreaTop" fmla="*/ 0 h 11593080"/>
              <a:gd name="textAreaBottom" fmla="*/ 11593440 h 11593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3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Microsoft YaHei"/>
              </a:rPr>
              <a:t>RESULTADOS/ CONSIDERAÇÕES FINAIS (ARIAL, NEGRITO, 40PT)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4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Forma Livre: Forma 2"/>
          <p:cNvSpPr/>
          <p:nvPr/>
        </p:nvSpPr>
        <p:spPr>
          <a:xfrm>
            <a:off x="1203480" y="8181000"/>
            <a:ext cx="29520360" cy="3173400"/>
          </a:xfrm>
          <a:custGeom>
            <a:avLst/>
            <a:gdLst>
              <a:gd name="textAreaLeft" fmla="*/ 0 w 29520360"/>
              <a:gd name="textAreaRight" fmla="*/ 29520720 w 29520360"/>
              <a:gd name="textAreaTop" fmla="*/ 0 h 3173400"/>
              <a:gd name="textAreaBottom" fmla="*/ 3173760 h 3173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lnSpc>
                <a:spcPct val="93000"/>
              </a:lnSpc>
            </a:pPr>
            <a:r>
              <a:rPr b="1" lang="pt-BR" sz="5400" spc="-1" strike="noStrike">
                <a:solidFill>
                  <a:srgbClr val="000000"/>
                </a:solidFill>
                <a:latin typeface="Arial"/>
                <a:ea typeface="Microsoft YaHei"/>
              </a:rPr>
              <a:t>TÍTULO DO PROJETO (OU PLANO DE TRABALHO) com fonte Arial (negrito),</a:t>
            </a:r>
            <a:br>
              <a:rPr sz="5400"/>
            </a:br>
            <a:r>
              <a:rPr b="1" lang="pt-BR" sz="5400" spc="-1" strike="noStrike">
                <a:solidFill>
                  <a:srgbClr val="000000"/>
                </a:solidFill>
                <a:latin typeface="Arial"/>
                <a:ea typeface="Microsoft YaHei"/>
              </a:rPr>
              <a:t>com 54pt, entrelinha 1,5, máximo de 2 linhas em caixa alta</a:t>
            </a:r>
            <a:endParaRPr b="0" lang="pt-B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Forma Livre: Forma 3"/>
          <p:cNvSpPr/>
          <p:nvPr/>
        </p:nvSpPr>
        <p:spPr>
          <a:xfrm>
            <a:off x="1491120" y="11967120"/>
            <a:ext cx="29520000" cy="2880000"/>
          </a:xfrm>
          <a:custGeom>
            <a:avLst/>
            <a:gdLst>
              <a:gd name="textAreaLeft" fmla="*/ 0 w 29520000"/>
              <a:gd name="textAreaRight" fmla="*/ 29520360 w 29520000"/>
              <a:gd name="textAreaTop" fmla="*/ 0 h 2880000"/>
              <a:gd name="textAreaBottom" fmla="*/ 2880360 h 2880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pPr algn="ctr">
              <a:lnSpc>
                <a:spcPct val="93000"/>
              </a:lnSpc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SOBRENOME, Nome do autor 1., SOBRENOME, Nome do autor 2., </a:t>
            </a: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Coordenadoria/Curso, E-mail (texto em </a:t>
            </a: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Arial Negrito, caixa alta, </a:t>
            </a:r>
            <a:br>
              <a:rPr sz="3200"/>
            </a:b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32 pt, centralizado , máximo de 3 linhas)</a:t>
            </a:r>
            <a:br>
              <a:rPr sz="3200"/>
            </a:b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40000"/>
              </a:lnSpc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Forma Livre: Forma 4"/>
          <p:cNvSpPr/>
          <p:nvPr/>
        </p:nvSpPr>
        <p:spPr>
          <a:xfrm>
            <a:off x="1489320" y="23306400"/>
            <a:ext cx="14040000" cy="6773760"/>
          </a:xfrm>
          <a:custGeom>
            <a:avLst/>
            <a:gdLst>
              <a:gd name="textAreaLeft" fmla="*/ 0 w 14040000"/>
              <a:gd name="textAreaRight" fmla="*/ 14040360 w 14040000"/>
              <a:gd name="textAreaTop" fmla="*/ 0 h 6773760"/>
              <a:gd name="textAreaBottom" fmla="*/ 6774120 h 6773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3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Microsoft YaHei"/>
              </a:rPr>
              <a:t>OBJETIVOS (ARIAL, NEGRITO, 40PT)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4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Forma Livre: Forma 5"/>
          <p:cNvSpPr/>
          <p:nvPr/>
        </p:nvSpPr>
        <p:spPr>
          <a:xfrm>
            <a:off x="16971120" y="27986040"/>
            <a:ext cx="14040000" cy="657360"/>
          </a:xfrm>
          <a:custGeom>
            <a:avLst/>
            <a:gdLst>
              <a:gd name="textAreaLeft" fmla="*/ 0 w 14040000"/>
              <a:gd name="textAreaRight" fmla="*/ 14040360 w 14040000"/>
              <a:gd name="textAreaTop" fmla="*/ 0 h 657360"/>
              <a:gd name="textAreaBottom" fmla="*/ 657720 h 657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3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Microsoft YaHei"/>
              </a:rPr>
              <a:t>FIGURAS E TABELAS (ARIAL, NEGRITO, 40PT)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23" name="Gráfico 6"/>
          <p:cNvGraphicFramePr/>
          <p:nvPr/>
        </p:nvGraphicFramePr>
        <p:xfrm>
          <a:off x="19850760" y="29535840"/>
          <a:ext cx="7920000" cy="482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4" name="Forma Livre: Forma 7"/>
          <p:cNvSpPr/>
          <p:nvPr/>
        </p:nvSpPr>
        <p:spPr>
          <a:xfrm>
            <a:off x="1491120" y="31189680"/>
            <a:ext cx="14040000" cy="6773760"/>
          </a:xfrm>
          <a:custGeom>
            <a:avLst/>
            <a:gdLst>
              <a:gd name="textAreaLeft" fmla="*/ 0 w 14040000"/>
              <a:gd name="textAreaRight" fmla="*/ 14040360 w 14040000"/>
              <a:gd name="textAreaTop" fmla="*/ 0 h 6773760"/>
              <a:gd name="textAreaBottom" fmla="*/ 6774120 h 6773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3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Microsoft YaHei"/>
              </a:rPr>
              <a:t>DESENVOLVIMENTO/AÇÕES (ARIAL, NEGRITO, 40PT)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4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1,5.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Forma Livre: Forma 8"/>
          <p:cNvSpPr/>
          <p:nvPr/>
        </p:nvSpPr>
        <p:spPr>
          <a:xfrm>
            <a:off x="16901280" y="35224560"/>
            <a:ext cx="14040000" cy="3024360"/>
          </a:xfrm>
          <a:custGeom>
            <a:avLst/>
            <a:gdLst>
              <a:gd name="textAreaLeft" fmla="*/ 0 w 14040000"/>
              <a:gd name="textAreaRight" fmla="*/ 14040360 w 14040000"/>
              <a:gd name="textAreaTop" fmla="*/ 0 h 3024360"/>
              <a:gd name="textAreaBottom" fmla="*/ 3024720 h 3024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3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Microsoft YaHei"/>
              </a:rPr>
              <a:t>REFERÊNCIAS (ARIAL, NEGRITO, 40PT)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4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Referências conforma Normas ABNT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Forma Livre: Forma 9"/>
          <p:cNvSpPr/>
          <p:nvPr/>
        </p:nvSpPr>
        <p:spPr>
          <a:xfrm>
            <a:off x="1489320" y="15529680"/>
            <a:ext cx="14040360" cy="7021080"/>
          </a:xfrm>
          <a:custGeom>
            <a:avLst/>
            <a:gdLst>
              <a:gd name="textAreaLeft" fmla="*/ 0 w 14040360"/>
              <a:gd name="textAreaRight" fmla="*/ 14040720 w 14040360"/>
              <a:gd name="textAreaTop" fmla="*/ 0 h 7021080"/>
              <a:gd name="textAreaBottom" fmla="*/ 7021440 h 7021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3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Microsoft YaHei"/>
              </a:rPr>
              <a:t>INTRODUÇÃO (ARIAL, NEGRITO, 40PT)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4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7" name="CaixaDeTexto 10"/>
          <p:cNvSpPr txBox="1"/>
          <p:nvPr/>
        </p:nvSpPr>
        <p:spPr>
          <a:xfrm>
            <a:off x="20286000" y="28876680"/>
            <a:ext cx="7128000" cy="87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3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(NO MÁXIMO DUAS FIGURAS/TABELAS POR PÔSTER)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Application>LibreOffice/7.4.2.3$Windows_X86_64 LibreOffice_project/382eef1f22670f7f4118c8c2dd222ec7ad009daf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2018-05-11T10:56:01Z</dcterms:created>
  <dc:creator>Usuario</dc:creator>
  <dc:description/>
  <dc:language>pt-BR</dc:language>
  <cp:lastModifiedBy/>
  <dcterms:modified xsi:type="dcterms:W3CDTF">2022-11-01T10:00:27Z</dcterms:modified>
  <cp:revision>3</cp:revision>
  <dc:subject/>
  <dc:title>Apresentação do PowerPoint</dc:title>
</cp:coreProperties>
</file>