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7769AA-346A-499C-99F8-6EF4F792B9D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68360" y="1980000"/>
            <a:ext cx="907164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8360" y="3643920"/>
            <a:ext cx="907164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5A856C-59DE-452F-A8D6-09A74C2E9F4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68360" y="198000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17040" y="198000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68360" y="364392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17040" y="364392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284B8D-8CAD-402A-8A5F-47A47BA0C60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68360" y="1980000"/>
            <a:ext cx="292068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35560" y="1980000"/>
            <a:ext cx="292068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02400" y="1980000"/>
            <a:ext cx="292068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8360" y="3643920"/>
            <a:ext cx="292068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35560" y="3643920"/>
            <a:ext cx="292068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02400" y="3643920"/>
            <a:ext cx="292068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0F5BBE-4A85-491A-A6B0-9A764594493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68360" y="1980000"/>
            <a:ext cx="9071640" cy="318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0774D6-2EAF-4CF9-A8A2-76D1C769DA3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68360" y="1980000"/>
            <a:ext cx="9071640" cy="318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81087F-A237-4B5C-8913-8A14DBB57D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68360" y="1980000"/>
            <a:ext cx="4426920" cy="318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17040" y="1980000"/>
            <a:ext cx="4426920" cy="318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3476C2-F36A-4CC7-A36B-F18C62CA39B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9E36D7-E536-4501-965D-48B13D78B56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68360" y="93060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DFB96A-6C5E-437F-B352-96434607558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68360" y="198000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17040" y="1980000"/>
            <a:ext cx="4426920" cy="318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68360" y="364392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20826B-489A-4DE6-9CC8-095C47513C6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68360" y="1980000"/>
            <a:ext cx="4426920" cy="318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17040" y="198000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17040" y="364392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33EDE8-7155-4617-BC6D-E4C4A4F0AAC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68360" y="198000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17040" y="1980000"/>
            <a:ext cx="4426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68360" y="3643920"/>
            <a:ext cx="907164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909B88-8FCB-4F86-AB80-EFD99CCFC87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000" spc="-1" strike="noStrike">
                <a:solidFill>
                  <a:srgbClr val="1e6a39"/>
                </a:solidFill>
                <a:latin typeface="Arial"/>
              </a:rPr>
              <a:t>Clique para editar o formato do texto do título</a:t>
            </a: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68360" y="1980000"/>
            <a:ext cx="9071640" cy="318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9052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1e6a39"/>
                </a:solidFill>
                <a:latin typeface="Arial"/>
              </a:rPr>
              <a:t>Clique para editar o formato de texto dos tópicos</a:t>
            </a: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1e6a39"/>
                </a:solidFill>
                <a:latin typeface="Arial"/>
              </a:rPr>
              <a:t>2.º nível de tópicos</a:t>
            </a:r>
            <a:endParaRPr b="0" lang="pt-BR" sz="2800" spc="-1" strike="noStrike">
              <a:solidFill>
                <a:srgbClr val="1e6a39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1e6a39"/>
                </a:solidFill>
                <a:latin typeface="Arial"/>
              </a:rPr>
              <a:t>3.º nível de tópicos</a:t>
            </a:r>
            <a:endParaRPr b="0" lang="pt-BR" sz="2400" spc="-1" strike="noStrike">
              <a:solidFill>
                <a:srgbClr val="1e6a39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1e6a39"/>
                </a:solidFill>
                <a:latin typeface="Arial"/>
              </a:rPr>
              <a:t>4.º nível de tópicos</a:t>
            </a:r>
            <a:endParaRPr b="0" lang="pt-BR" sz="2000" spc="-1" strike="noStrike">
              <a:solidFill>
                <a:srgbClr val="1e6a39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1e6a39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1e6a39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1e6a39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1e6a39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1e6a39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ffffff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ffffff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4864C7E-F99B-415A-BB42-FDC813E25DA8}" type="slidenum">
              <a:rPr b="0" lang="pt-BR" sz="1400" spc="-1" strike="noStrike">
                <a:solidFill>
                  <a:srgbClr val="ffffff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ubTitle"/>
          </p:nvPr>
        </p:nvSpPr>
        <p:spPr>
          <a:xfrm>
            <a:off x="468360" y="3240000"/>
            <a:ext cx="9071640" cy="144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BR" sz="3200" spc="-1" strike="noStrike">
                <a:solidFill>
                  <a:srgbClr val="158466"/>
                </a:solidFill>
                <a:latin typeface="Arial"/>
              </a:rPr>
              <a:t>Título da apresentação</a:t>
            </a:r>
            <a:endParaRPr b="0" lang="pt-BR" sz="3200" spc="-1" strike="noStrike">
              <a:solidFill>
                <a:srgbClr val="158466"/>
              </a:solidFill>
              <a:latin typeface="Arial"/>
            </a:endParaRPr>
          </a:p>
          <a:p>
            <a:pPr algn="ctr"/>
            <a:r>
              <a:rPr b="0" lang="pt-BR" sz="2400" spc="-1" strike="noStrike">
                <a:solidFill>
                  <a:srgbClr val="158466"/>
                </a:solidFill>
                <a:latin typeface="Arial"/>
              </a:rPr>
              <a:t>autor</a:t>
            </a:r>
            <a:endParaRPr b="0" lang="pt-BR" sz="2400" spc="-1" strike="noStrike">
              <a:solidFill>
                <a:srgbClr val="158466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68360" y="93060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000" spc="-1" strike="noStrike">
              <a:solidFill>
                <a:srgbClr val="1e6a39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68360" y="1980000"/>
            <a:ext cx="9071640" cy="318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1e6a39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LibreOffice/7.6.3.2$Windows_X86_64 LibreOffice_project/29d686fea9f6705b262d369fede658f824154cc0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2024-09-05T08:37:24Z</dcterms:created>
  <dc:creator/>
  <dc:description/>
  <dc:language>pt-BR</dc:language>
  <cp:lastModifiedBy/>
  <dcterms:modified xsi:type="dcterms:W3CDTF">2024-09-05T08:52:35Z</dcterms:modified>
  <cp:revision>2</cp:revision>
  <dc:subject/>
  <dc:title/>
</cp:coreProperties>
</file>