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pt-BR" smtClean="0"/>
              <a:t>nnnn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386CC3-21D3-43D7-8595-732BEF6F0298}" type="datetimeFigureOut">
              <a:rPr lang="pt-BR" smtClean="0"/>
              <a:t>10/04/2023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pt-BR" smtClean="0"/>
              <a:t>vvvv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D1E91E-08E7-4C60-AFC9-56A04870EC41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pt-BR" smtClean="0"/>
              <a:t>nnnn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E3F52-D5A6-447C-A036-3810E0FDF93B}" type="datetimeFigureOut">
              <a:rPr lang="pt-BR" smtClean="0"/>
              <a:pPr/>
              <a:t>10/04/2023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pt-BR" smtClean="0"/>
              <a:t>vvvv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DA2C0D-81B0-4CA1-BE2A-B6DE352804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BR" smtClean="0"/>
              <a:t>vvvv</a:t>
            </a:r>
            <a:endParaRPr lang="pt-BR"/>
          </a:p>
        </p:txBody>
      </p:sp>
      <p:sp>
        <p:nvSpPr>
          <p:cNvPr id="6" name="Espaço Reservado para Cabeçalho 5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pt-BR" smtClean="0"/>
              <a:t>nnnn</a:t>
            </a:r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1EA6D-E398-4E97-A64B-FC948268AFE3}" type="datetimeFigureOut">
              <a:rPr lang="pt-BR" smtClean="0"/>
              <a:pPr/>
              <a:t>10/04/2023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14B94-DABA-4084-86CC-570215FBD1B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1EA6D-E398-4E97-A64B-FC948268AFE3}" type="datetimeFigureOut">
              <a:rPr lang="pt-BR" smtClean="0"/>
              <a:pPr/>
              <a:t>10/04/2023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14B94-DABA-4084-86CC-570215FBD1B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1EA6D-E398-4E97-A64B-FC948268AFE3}" type="datetimeFigureOut">
              <a:rPr lang="pt-BR" smtClean="0"/>
              <a:pPr/>
              <a:t>10/04/2023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14B94-DABA-4084-86CC-570215FBD1B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1EA6D-E398-4E97-A64B-FC948268AFE3}" type="datetimeFigureOut">
              <a:rPr lang="pt-BR" smtClean="0"/>
              <a:pPr/>
              <a:t>10/04/2023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14B94-DABA-4084-86CC-570215FBD1B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1EA6D-E398-4E97-A64B-FC948268AFE3}" type="datetimeFigureOut">
              <a:rPr lang="pt-BR" smtClean="0"/>
              <a:pPr/>
              <a:t>10/04/2023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14B94-DABA-4084-86CC-570215FBD1B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1EA6D-E398-4E97-A64B-FC948268AFE3}" type="datetimeFigureOut">
              <a:rPr lang="pt-BR" smtClean="0"/>
              <a:pPr/>
              <a:t>10/04/2023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14B94-DABA-4084-86CC-570215FBD1B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1EA6D-E398-4E97-A64B-FC948268AFE3}" type="datetimeFigureOut">
              <a:rPr lang="pt-BR" smtClean="0"/>
              <a:pPr/>
              <a:t>10/04/2023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14B94-DABA-4084-86CC-570215FBD1B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1EA6D-E398-4E97-A64B-FC948268AFE3}" type="datetimeFigureOut">
              <a:rPr lang="pt-BR" smtClean="0"/>
              <a:pPr/>
              <a:t>10/04/2023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14B94-DABA-4084-86CC-570215FBD1B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1EA6D-E398-4E97-A64B-FC948268AFE3}" type="datetimeFigureOut">
              <a:rPr lang="pt-BR" smtClean="0"/>
              <a:pPr/>
              <a:t>10/04/2023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14B94-DABA-4084-86CC-570215FBD1B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1EA6D-E398-4E97-A64B-FC948268AFE3}" type="datetimeFigureOut">
              <a:rPr lang="pt-BR" smtClean="0"/>
              <a:pPr/>
              <a:t>10/04/2023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14B94-DABA-4084-86CC-570215FBD1B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1EA6D-E398-4E97-A64B-FC948268AFE3}" type="datetimeFigureOut">
              <a:rPr lang="pt-BR" smtClean="0"/>
              <a:pPr/>
              <a:t>10/04/2023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14B94-DABA-4084-86CC-570215FBD1B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1EA6D-E398-4E97-A64B-FC948268AFE3}" type="datetimeFigureOut">
              <a:rPr lang="pt-BR" smtClean="0"/>
              <a:pPr/>
              <a:t>10/04/2023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14B94-DABA-4084-86CC-570215FBD1B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251520" y="2276872"/>
            <a:ext cx="8535322" cy="1470025"/>
          </a:xfrm>
        </p:spPr>
        <p:txBody>
          <a:bodyPr>
            <a:normAutofit/>
          </a:bodyPr>
          <a:lstStyle/>
          <a:p>
            <a:r>
              <a:rPr lang="pt-BR" sz="4000" b="1" dirty="0" smtClean="0"/>
              <a:t>TÍTULO DO RESUMO, CENTRALIZADO, CAIXA ALTA</a:t>
            </a:r>
            <a:endParaRPr lang="pt-BR" sz="4000" b="1" dirty="0"/>
          </a:p>
        </p:txBody>
      </p:sp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1331640" y="3933056"/>
            <a:ext cx="6400800" cy="1143008"/>
          </a:xfrm>
        </p:spPr>
        <p:txBody>
          <a:bodyPr>
            <a:normAutofit/>
          </a:bodyPr>
          <a:lstStyle/>
          <a:p>
            <a:r>
              <a:rPr lang="pt-BR" sz="2000" dirty="0" smtClean="0"/>
              <a:t>Autores (na mesma ordem em que aparecem no resumo)</a:t>
            </a:r>
            <a:endParaRPr lang="pt-BR" sz="2000" dirty="0"/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187624" y="4725144"/>
            <a:ext cx="6400800" cy="50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BR" sz="2000" noProof="0" dirty="0" smtClean="0"/>
              <a:t>Instituição de origem do 1º autor</a:t>
            </a: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Imagem 8" descr="Logo Fapes - Colorida (PNG)-1.png (1210×204)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6093296"/>
            <a:ext cx="3672408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 descr="E:\Usuário\Desktop\IFES\TRABALHO DOCENTE\ENED VII 2023\Arte do evento\4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" y="0"/>
            <a:ext cx="9144000" cy="16706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251520" y="1628800"/>
            <a:ext cx="3384376" cy="864095"/>
          </a:xfrm>
        </p:spPr>
        <p:txBody>
          <a:bodyPr>
            <a:normAutofit/>
          </a:bodyPr>
          <a:lstStyle/>
          <a:p>
            <a:pPr algn="l"/>
            <a:r>
              <a:rPr lang="pt-BR" sz="4000" b="1" dirty="0" smtClean="0"/>
              <a:t>Introdução</a:t>
            </a:r>
            <a:endParaRPr lang="pt-BR" sz="4000" b="1" dirty="0"/>
          </a:p>
        </p:txBody>
      </p:sp>
      <p:pic>
        <p:nvPicPr>
          <p:cNvPr id="10" name="Imagem 9" descr="Logo Fapes - Colorida (PNG)-1.png (1210×204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6093296"/>
            <a:ext cx="3672408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E:\Usuário\Desktop\IFES\TRABALHO DOCENTE\ENED VII 2023\Arte do evento\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9144000" cy="16706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251520" y="1628800"/>
            <a:ext cx="3384376" cy="864095"/>
          </a:xfrm>
        </p:spPr>
        <p:txBody>
          <a:bodyPr>
            <a:normAutofit/>
          </a:bodyPr>
          <a:lstStyle/>
          <a:p>
            <a:pPr algn="l"/>
            <a:r>
              <a:rPr lang="pt-BR" sz="4000" b="1" dirty="0" smtClean="0"/>
              <a:t>Objetivos</a:t>
            </a:r>
            <a:endParaRPr lang="pt-BR" sz="4000" b="1" dirty="0"/>
          </a:p>
        </p:txBody>
      </p:sp>
      <p:pic>
        <p:nvPicPr>
          <p:cNvPr id="10" name="Imagem 9" descr="Logo Fapes - Colorida (PNG)-1.png (1210×204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6093296"/>
            <a:ext cx="3672408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E:\Usuário\Desktop\IFES\TRABALHO DOCENTE\ENED VII 2023\Arte do evento\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9144000" cy="16706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251520" y="1628800"/>
            <a:ext cx="3384376" cy="864095"/>
          </a:xfrm>
        </p:spPr>
        <p:txBody>
          <a:bodyPr>
            <a:normAutofit/>
          </a:bodyPr>
          <a:lstStyle/>
          <a:p>
            <a:pPr algn="l"/>
            <a:r>
              <a:rPr lang="pt-BR" sz="4000" b="1" dirty="0" smtClean="0"/>
              <a:t>Metodologia</a:t>
            </a:r>
            <a:endParaRPr lang="pt-BR" sz="4000" b="1" dirty="0"/>
          </a:p>
        </p:txBody>
      </p:sp>
      <p:pic>
        <p:nvPicPr>
          <p:cNvPr id="10" name="Imagem 9" descr="Logo Fapes - Colorida (PNG)-1.png (1210×204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6093296"/>
            <a:ext cx="3672408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E:\Usuário\Desktop\IFES\TRABALHO DOCENTE\ENED VII 2023\Arte do evento\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9144000" cy="16706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251520" y="1628800"/>
            <a:ext cx="4824536" cy="864095"/>
          </a:xfrm>
        </p:spPr>
        <p:txBody>
          <a:bodyPr>
            <a:normAutofit fontScale="90000"/>
          </a:bodyPr>
          <a:lstStyle/>
          <a:p>
            <a:pPr algn="l"/>
            <a:r>
              <a:rPr lang="pt-BR" sz="4000" b="1" dirty="0" smtClean="0"/>
              <a:t>Resultados e Discussão</a:t>
            </a:r>
            <a:endParaRPr lang="pt-BR" sz="4000" b="1" dirty="0"/>
          </a:p>
        </p:txBody>
      </p:sp>
      <p:pic>
        <p:nvPicPr>
          <p:cNvPr id="10" name="Imagem 9" descr="Logo Fapes - Colorida (PNG)-1.png (1210×204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6093296"/>
            <a:ext cx="3672408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E:\Usuário\Desktop\IFES\TRABALHO DOCENTE\ENED VII 2023\Arte do evento\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9144000" cy="16706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251520" y="1628800"/>
            <a:ext cx="4824536" cy="864095"/>
          </a:xfrm>
        </p:spPr>
        <p:txBody>
          <a:bodyPr>
            <a:normAutofit/>
          </a:bodyPr>
          <a:lstStyle/>
          <a:p>
            <a:pPr algn="l"/>
            <a:r>
              <a:rPr lang="pt-BR" sz="4000" b="1" dirty="0" smtClean="0"/>
              <a:t>Conclusão</a:t>
            </a:r>
            <a:endParaRPr lang="pt-BR" sz="4000" b="1" dirty="0"/>
          </a:p>
        </p:txBody>
      </p:sp>
      <p:pic>
        <p:nvPicPr>
          <p:cNvPr id="10" name="Imagem 9" descr="Logo Fapes - Colorida (PNG)-1.png (1210×204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6093296"/>
            <a:ext cx="3672408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E:\Usuário\Desktop\IFES\TRABALHO DOCENTE\ENED VII 2023\Arte do evento\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9144000" cy="16706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251520" y="1628800"/>
            <a:ext cx="4824536" cy="864095"/>
          </a:xfrm>
        </p:spPr>
        <p:txBody>
          <a:bodyPr>
            <a:normAutofit/>
          </a:bodyPr>
          <a:lstStyle/>
          <a:p>
            <a:pPr algn="l"/>
            <a:r>
              <a:rPr lang="pt-BR" sz="4000" b="1" dirty="0" smtClean="0"/>
              <a:t>Referências</a:t>
            </a:r>
            <a:endParaRPr lang="pt-BR" sz="4000" b="1" dirty="0"/>
          </a:p>
        </p:txBody>
      </p:sp>
      <p:pic>
        <p:nvPicPr>
          <p:cNvPr id="10" name="Imagem 9" descr="Logo Fapes - Colorida (PNG)-1.png (1210×204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6093296"/>
            <a:ext cx="3672408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E:\Usuário\Desktop\IFES\TRABALHO DOCENTE\ENED VII 2023\Arte do evento\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9144000" cy="16706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251520" y="2276873"/>
            <a:ext cx="5400600" cy="864095"/>
          </a:xfrm>
        </p:spPr>
        <p:txBody>
          <a:bodyPr>
            <a:normAutofit fontScale="90000"/>
          </a:bodyPr>
          <a:lstStyle/>
          <a:p>
            <a:pPr algn="l"/>
            <a:r>
              <a:rPr lang="pt-BR" sz="4000" b="1" dirty="0" smtClean="0"/>
              <a:t>Agradecimentos (opcional)</a:t>
            </a:r>
            <a:endParaRPr lang="pt-BR" sz="4000" b="1" dirty="0"/>
          </a:p>
        </p:txBody>
      </p:sp>
      <p:pic>
        <p:nvPicPr>
          <p:cNvPr id="10" name="Imagem 9" descr="Logo Fapes - Colorida (PNG)-1.png (1210×204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6093296"/>
            <a:ext cx="3672408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E:\Usuário\Desktop\IFES\TRABALHO DOCENTE\ENED VII 2023\Arte do evento\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9144000" cy="16706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39</Words>
  <Application>Microsoft Office PowerPoint</Application>
  <PresentationFormat>Apresentação na tela (4:3)</PresentationFormat>
  <Paragraphs>12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TÍTULO DO RESUMO, CENTRALIZADO, CAIXA ALTA</vt:lpstr>
      <vt:lpstr>Introdução</vt:lpstr>
      <vt:lpstr>Objetivos</vt:lpstr>
      <vt:lpstr>Metodologia</vt:lpstr>
      <vt:lpstr>Resultados e Discussão</vt:lpstr>
      <vt:lpstr>Conclusão</vt:lpstr>
      <vt:lpstr>Referências</vt:lpstr>
      <vt:lpstr>Agradecimentos (opcional)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RESUMO, CENTRALIZADO, CAIXA ALTA</dc:title>
  <dc:creator>Gláucia</dc:creator>
  <cp:lastModifiedBy>Gláucia</cp:lastModifiedBy>
  <cp:revision>2</cp:revision>
  <dcterms:created xsi:type="dcterms:W3CDTF">2023-04-07T16:31:58Z</dcterms:created>
  <dcterms:modified xsi:type="dcterms:W3CDTF">2023-04-10T13:49:53Z</dcterms:modified>
</cp:coreProperties>
</file>