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nnnn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86CC3-21D3-43D7-8595-732BEF6F0298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vvvv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1E91E-08E7-4C60-AFC9-56A04870EC4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nnnn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3F52-D5A6-447C-A036-3810E0FDF93B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vvvv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A2C0D-81B0-4CA1-BE2A-B6DE352804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vvvv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nnnn</a:t>
            </a:r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1EA6D-E398-4E97-A64B-FC948268AFE3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4B94-DABA-4084-86CC-570215FBD1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2276872"/>
            <a:ext cx="8535322" cy="1470025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TÍTULO DO RESUMO, CENTRALIZADO, CAIXA ALTA</a:t>
            </a:r>
            <a:endParaRPr lang="pt-BR" sz="4000" b="1" dirty="0"/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143008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Autores (na mesma ordem em que aparecem no resumo)</a:t>
            </a:r>
            <a:endParaRPr lang="pt-BR" sz="2000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187624" y="4725144"/>
            <a:ext cx="6400800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000" noProof="0" dirty="0" smtClean="0"/>
              <a:t>Instituição de origem do 1º autor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Imagem 8" descr="Logo Fapes - Colorida (PNG)-1.png (1210×204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6093296"/>
            <a:ext cx="367240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E:\Usuário\Desktop\IFES\TRABALHO DOCENTE\ENED VII 2023\Arte do evento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9144000" cy="1670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3384376" cy="864095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Introdução</a:t>
            </a:r>
            <a:endParaRPr lang="pt-BR" sz="4000" b="1" dirty="0"/>
          </a:p>
        </p:txBody>
      </p:sp>
      <p:pic>
        <p:nvPicPr>
          <p:cNvPr id="10" name="Imagem 9" descr="Logo Fapes - Colorida (PNG)-1.png (1210×20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093296"/>
            <a:ext cx="367240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:\Usuário\Desktop\IFES\TRABALHO DOCENTE\ENED VII 2023\Arte do evento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1670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3384376" cy="864095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Objetivos</a:t>
            </a:r>
            <a:endParaRPr lang="pt-BR" sz="4000" b="1" dirty="0"/>
          </a:p>
        </p:txBody>
      </p:sp>
      <p:pic>
        <p:nvPicPr>
          <p:cNvPr id="10" name="Imagem 9" descr="Logo Fapes - Colorida (PNG)-1.png (1210×20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093296"/>
            <a:ext cx="367240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:\Usuário\Desktop\IFES\TRABALHO DOCENTE\ENED VII 2023\Arte do evento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1670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3384376" cy="864095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Metodologia</a:t>
            </a:r>
            <a:endParaRPr lang="pt-BR" sz="4000" b="1" dirty="0"/>
          </a:p>
        </p:txBody>
      </p:sp>
      <p:pic>
        <p:nvPicPr>
          <p:cNvPr id="10" name="Imagem 9" descr="Logo Fapes - Colorida (PNG)-1.png (1210×20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093296"/>
            <a:ext cx="367240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:\Usuário\Desktop\IFES\TRABALHO DOCENTE\ENED VII 2023\Arte do evento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1670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4824536" cy="864095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dirty="0" smtClean="0"/>
              <a:t>Resultados e Discussão</a:t>
            </a:r>
            <a:endParaRPr lang="pt-BR" sz="4000" b="1" dirty="0"/>
          </a:p>
        </p:txBody>
      </p:sp>
      <p:pic>
        <p:nvPicPr>
          <p:cNvPr id="10" name="Imagem 9" descr="Logo Fapes - Colorida (PNG)-1.png (1210×20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093296"/>
            <a:ext cx="367240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:\Usuário\Desktop\IFES\TRABALHO DOCENTE\ENED VII 2023\Arte do evento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1670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4824536" cy="864095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Conclusão</a:t>
            </a:r>
            <a:endParaRPr lang="pt-BR" sz="4000" b="1" dirty="0"/>
          </a:p>
        </p:txBody>
      </p:sp>
      <p:pic>
        <p:nvPicPr>
          <p:cNvPr id="10" name="Imagem 9" descr="Logo Fapes - Colorida (PNG)-1.png (1210×20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093296"/>
            <a:ext cx="367240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:\Usuário\Desktop\IFES\TRABALHO DOCENTE\ENED VII 2023\Arte do evento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1670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4824536" cy="864095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Referências</a:t>
            </a:r>
            <a:endParaRPr lang="pt-BR" sz="4000" b="1" dirty="0"/>
          </a:p>
        </p:txBody>
      </p:sp>
      <p:pic>
        <p:nvPicPr>
          <p:cNvPr id="10" name="Imagem 9" descr="Logo Fapes - Colorida (PNG)-1.png (1210×20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093296"/>
            <a:ext cx="367240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:\Usuário\Desktop\IFES\TRABALHO DOCENTE\ENED VII 2023\Arte do evento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1670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1520" y="2276873"/>
            <a:ext cx="5400600" cy="864095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dirty="0" smtClean="0"/>
              <a:t>Agradecimentos (opcional)</a:t>
            </a:r>
            <a:endParaRPr lang="pt-BR" sz="4000" b="1" dirty="0"/>
          </a:p>
        </p:txBody>
      </p:sp>
      <p:pic>
        <p:nvPicPr>
          <p:cNvPr id="10" name="Imagem 9" descr="Logo Fapes - Colorida (PNG)-1.png (1210×20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093296"/>
            <a:ext cx="367240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:\Usuário\Desktop\IFES\TRABALHO DOCENTE\ENED VII 2023\Arte do evento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1670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</Words>
  <Application>Microsoft Office PowerPoint</Application>
  <PresentationFormat>Apresentação na tela (4:3)</PresentationFormat>
  <Paragraphs>12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TÍTULO DO RESUMO, CENTRALIZADO, CAIXA ALTA</vt:lpstr>
      <vt:lpstr>Introdução</vt:lpstr>
      <vt:lpstr>Objetivos</vt:lpstr>
      <vt:lpstr>Metodologia</vt:lpstr>
      <vt:lpstr>Resultados e Discussão</vt:lpstr>
      <vt:lpstr>Conclusão</vt:lpstr>
      <vt:lpstr>Referências</vt:lpstr>
      <vt:lpstr>Agradecimentos (opcional)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RESUMO, CENTRALIZADO, CAIXA ALTA</dc:title>
  <dc:creator>Gláucia</dc:creator>
  <cp:lastModifiedBy>Gláucia</cp:lastModifiedBy>
  <cp:revision>2</cp:revision>
  <dcterms:created xsi:type="dcterms:W3CDTF">2023-04-07T16:31:58Z</dcterms:created>
  <dcterms:modified xsi:type="dcterms:W3CDTF">2023-04-10T13:49:53Z</dcterms:modified>
</cp:coreProperties>
</file>