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35423-124C-4286-9A5C-BC9E53296C18}" type="datetimeFigureOut">
              <a:rPr lang="pt-BR" smtClean="0"/>
              <a:t>17/11/2020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4191C-554B-4CD7-8BA8-3CCDCBAA9D46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2844" y="2714620"/>
            <a:ext cx="8786842" cy="1470025"/>
          </a:xfrm>
        </p:spPr>
        <p:txBody>
          <a:bodyPr>
            <a:normAutofit/>
          </a:bodyPr>
          <a:lstStyle/>
          <a:p>
            <a:r>
              <a:rPr lang="pt-BR" b="1" dirty="0" smtClean="0"/>
              <a:t>TÍTULO DO RESUMO, CENTRALIZADO, CAIXA ALTA</a:t>
            </a:r>
            <a:endParaRPr lang="pt-BR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28728" y="4214818"/>
            <a:ext cx="6400800" cy="1143008"/>
          </a:xfrm>
        </p:spPr>
        <p:txBody>
          <a:bodyPr>
            <a:normAutofit/>
          </a:bodyPr>
          <a:lstStyle/>
          <a:p>
            <a:r>
              <a:rPr lang="pt-BR" sz="2000" dirty="0" smtClean="0"/>
              <a:t>Autores (na mesma ordem em que aparecem no resumo)</a:t>
            </a:r>
            <a:endParaRPr lang="pt-BR" sz="2000" dirty="0"/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500166" y="6143644"/>
            <a:ext cx="6400800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t-BR" sz="2000" noProof="0" dirty="0" smtClean="0"/>
              <a:t>Instituição de origem do 1º autor</a:t>
            </a:r>
            <a:endParaRPr kumimoji="0" lang="pt-BR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Introdução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Objetivos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Material e Métodos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Resultados e Discussão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Conclusão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Referências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endParaRPr lang="pt-BR" sz="2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857256"/>
          </a:xfrm>
        </p:spPr>
        <p:txBody>
          <a:bodyPr>
            <a:normAutofit/>
          </a:bodyPr>
          <a:lstStyle/>
          <a:p>
            <a:pPr algn="l"/>
            <a:r>
              <a:rPr lang="pt-BR" sz="4000" b="1" dirty="0" smtClean="0"/>
              <a:t>Agradecimentos</a:t>
            </a:r>
            <a:endParaRPr lang="pt-BR" sz="4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158" y="2571744"/>
            <a:ext cx="8501122" cy="4054485"/>
          </a:xfrm>
        </p:spPr>
        <p:txBody>
          <a:bodyPr>
            <a:normAutofit/>
          </a:bodyPr>
          <a:lstStyle/>
          <a:p>
            <a:r>
              <a:rPr lang="pt-BR" sz="2600" dirty="0" smtClean="0"/>
              <a:t>Caso haja.</a:t>
            </a:r>
            <a:endParaRPr lang="pt-BR" sz="2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39</Words>
  <Application>Microsoft Office PowerPoint</Application>
  <PresentationFormat>Apresentação na tela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TÍTULO DO RESUMO, CENTRALIZADO, CAIXA ALTA</vt:lpstr>
      <vt:lpstr>Introdução</vt:lpstr>
      <vt:lpstr>Objetivos</vt:lpstr>
      <vt:lpstr>Material e Métodos</vt:lpstr>
      <vt:lpstr>Resultados e Discussão</vt:lpstr>
      <vt:lpstr>Conclusão</vt:lpstr>
      <vt:lpstr>Referências</vt:lpstr>
      <vt:lpstr>Agradecimentos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RESUMO, CENTRALIZADO, CAIXA ALTA</dc:title>
  <dc:creator>Larissa Carvalho</dc:creator>
  <cp:lastModifiedBy>Larissa Carvalho</cp:lastModifiedBy>
  <cp:revision>1</cp:revision>
  <dcterms:created xsi:type="dcterms:W3CDTF">2020-11-17T12:03:31Z</dcterms:created>
  <dcterms:modified xsi:type="dcterms:W3CDTF">2020-11-17T12:13:14Z</dcterms:modified>
</cp:coreProperties>
</file>