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5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7" name="Google Shape;47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ga1d7169dee_0_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" name="Google Shape;53;ga1d7169dee_0_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a1d7169dee_0_3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a1d7169dee_0_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a1d7169dee_0_4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ga1d7169dee_0_4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a1d7169dee_0_5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a1d7169dee_0_5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a1d7169dee_0_5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a1d7169dee_0_5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ga1d7169dee_0_6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ga1d7169dee_0_6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a1d7169dee_0_6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Google Shape;89;ga1d7169dee_0_6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bg>
      <p:bgPr>
        <a:solidFill>
          <a:srgbClr val="061A34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title"/>
          </p:nvPr>
        </p:nvSpPr>
        <p:spPr>
          <a:xfrm>
            <a:off x="242575" y="446200"/>
            <a:ext cx="55761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200"/>
              <a:buNone/>
              <a:defRPr sz="22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200"/>
              <a:buNone/>
              <a:defRPr sz="22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200"/>
              <a:buNone/>
              <a:defRPr sz="22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200"/>
              <a:buNone/>
              <a:defRPr sz="22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200"/>
              <a:buNone/>
              <a:defRPr sz="22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200"/>
              <a:buNone/>
              <a:defRPr sz="22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200"/>
              <a:buNone/>
              <a:defRPr sz="22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200"/>
              <a:buNone/>
              <a:defRPr sz="22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200"/>
              <a:buNone/>
              <a:defRPr sz="22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1" name="Google Shape;11;p2"/>
          <p:cNvSpPr txBox="1"/>
          <p:nvPr>
            <p:ph idx="2" type="title"/>
          </p:nvPr>
        </p:nvSpPr>
        <p:spPr>
          <a:xfrm>
            <a:off x="296375" y="1344075"/>
            <a:ext cx="5576100" cy="1388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2pPr>
            <a:lvl3pPr lvl="2" rtl="0"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3pPr>
            <a:lvl4pPr lvl="3" rtl="0"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4pPr>
            <a:lvl5pPr lvl="4" rtl="0"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5pPr>
            <a:lvl6pPr lvl="5" rtl="0"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6pPr>
            <a:lvl7pPr lvl="6" rtl="0"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7pPr>
            <a:lvl8pPr lvl="7" rtl="0"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8pPr>
            <a:lvl9pPr lvl="8" rtl="0"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9pPr>
          </a:lstStyle>
          <a:p/>
        </p:txBody>
      </p:sp>
      <p:pic>
        <p:nvPicPr>
          <p:cNvPr id="12" name="Google Shape;12;p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7082950" y="0"/>
            <a:ext cx="2061051" cy="825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Google Shape;13;p2"/>
          <p:cNvPicPr preferRelativeResize="0"/>
          <p:nvPr/>
        </p:nvPicPr>
        <p:blipFill rotWithShape="1">
          <a:blip r:embed="rId3">
            <a:alphaModFix/>
          </a:blip>
          <a:srcRect b="0" l="0" r="12072" t="0"/>
          <a:stretch/>
        </p:blipFill>
        <p:spPr>
          <a:xfrm>
            <a:off x="2631550" y="2689600"/>
            <a:ext cx="6512450" cy="2258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6" name="Google Shape;16;p3"/>
          <p:cNvSpPr txBox="1"/>
          <p:nvPr>
            <p:ph idx="1" type="body"/>
          </p:nvPr>
        </p:nvSpPr>
        <p:spPr>
          <a:xfrm>
            <a:off x="311700" y="1152475"/>
            <a:ext cx="8520600" cy="2959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7" name="Google Shape;17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  <p:pic>
        <p:nvPicPr>
          <p:cNvPr id="18" name="Google Shape;18;p3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10" y="4213050"/>
            <a:ext cx="9143992" cy="930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1" name="Google Shape;21;p4"/>
          <p:cNvSpPr txBox="1"/>
          <p:nvPr>
            <p:ph idx="1" type="body"/>
          </p:nvPr>
        </p:nvSpPr>
        <p:spPr>
          <a:xfrm>
            <a:off x="311700" y="1152475"/>
            <a:ext cx="3999900" cy="2991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2" name="Google Shape;22;p4"/>
          <p:cNvSpPr txBox="1"/>
          <p:nvPr>
            <p:ph idx="2" type="body"/>
          </p:nvPr>
        </p:nvSpPr>
        <p:spPr>
          <a:xfrm>
            <a:off x="4832400" y="1152475"/>
            <a:ext cx="3999900" cy="2991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  <p:pic>
        <p:nvPicPr>
          <p:cNvPr id="24" name="Google Shape;24;p4"/>
          <p:cNvPicPr preferRelativeResize="0"/>
          <p:nvPr/>
        </p:nvPicPr>
        <p:blipFill rotWithShape="1">
          <a:blip r:embed="rId2">
            <a:alphaModFix/>
          </a:blip>
          <a:srcRect b="68571" l="0" r="0" t="0"/>
          <a:stretch/>
        </p:blipFill>
        <p:spPr>
          <a:xfrm>
            <a:off x="0" y="4183825"/>
            <a:ext cx="9144003" cy="9676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  <p:pic>
        <p:nvPicPr>
          <p:cNvPr id="28" name="Google Shape;28;p5"/>
          <p:cNvPicPr preferRelativeResize="0"/>
          <p:nvPr/>
        </p:nvPicPr>
        <p:blipFill rotWithShape="1">
          <a:blip r:embed="rId2">
            <a:alphaModFix/>
          </a:blip>
          <a:srcRect b="68571" l="0" r="0" t="0"/>
          <a:stretch/>
        </p:blipFill>
        <p:spPr>
          <a:xfrm>
            <a:off x="0" y="4183825"/>
            <a:ext cx="9144003" cy="9676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1" name="Google Shape;31;p6"/>
          <p:cNvSpPr txBox="1"/>
          <p:nvPr>
            <p:ph idx="1" type="body"/>
          </p:nvPr>
        </p:nvSpPr>
        <p:spPr>
          <a:xfrm>
            <a:off x="311700" y="1389600"/>
            <a:ext cx="2808000" cy="27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2" name="Google Shape;32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  <p:pic>
        <p:nvPicPr>
          <p:cNvPr id="33" name="Google Shape;33;p6"/>
          <p:cNvPicPr preferRelativeResize="0"/>
          <p:nvPr/>
        </p:nvPicPr>
        <p:blipFill rotWithShape="1">
          <a:blip r:embed="rId2">
            <a:alphaModFix/>
          </a:blip>
          <a:srcRect b="68571" l="0" r="0" t="0"/>
          <a:stretch/>
        </p:blipFill>
        <p:spPr>
          <a:xfrm>
            <a:off x="0" y="4183825"/>
            <a:ext cx="9144003" cy="9676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7"/>
          <p:cNvSpPr txBox="1"/>
          <p:nvPr>
            <p:ph type="title"/>
          </p:nvPr>
        </p:nvSpPr>
        <p:spPr>
          <a:xfrm>
            <a:off x="490250" y="450150"/>
            <a:ext cx="6367800" cy="3685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6" name="Google Shape;36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  <p:pic>
        <p:nvPicPr>
          <p:cNvPr id="37" name="Google Shape;37;p7"/>
          <p:cNvPicPr preferRelativeResize="0"/>
          <p:nvPr/>
        </p:nvPicPr>
        <p:blipFill rotWithShape="1">
          <a:blip r:embed="rId2">
            <a:alphaModFix/>
          </a:blip>
          <a:srcRect b="68571" l="0" r="0" t="0"/>
          <a:stretch/>
        </p:blipFill>
        <p:spPr>
          <a:xfrm>
            <a:off x="0" y="4183825"/>
            <a:ext cx="9144003" cy="9676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8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" name="Google Shape;40;p8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41" name="Google Shape;41;p8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42" name="Google Shape;42;p8"/>
          <p:cNvSpPr txBox="1"/>
          <p:nvPr>
            <p:ph idx="2" type="body"/>
          </p:nvPr>
        </p:nvSpPr>
        <p:spPr>
          <a:xfrm>
            <a:off x="4939500" y="724075"/>
            <a:ext cx="3837000" cy="3411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3" name="Google Shape;43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  <p:pic>
        <p:nvPicPr>
          <p:cNvPr id="44" name="Google Shape;44;p8"/>
          <p:cNvPicPr preferRelativeResize="0"/>
          <p:nvPr/>
        </p:nvPicPr>
        <p:blipFill rotWithShape="1">
          <a:blip r:embed="rId2">
            <a:alphaModFix/>
          </a:blip>
          <a:srcRect b="68571" l="0" r="0" t="0"/>
          <a:stretch/>
        </p:blipFill>
        <p:spPr>
          <a:xfrm>
            <a:off x="0" y="4183825"/>
            <a:ext cx="9144003" cy="9676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9"/>
          <p:cNvSpPr txBox="1"/>
          <p:nvPr>
            <p:ph type="title"/>
          </p:nvPr>
        </p:nvSpPr>
        <p:spPr>
          <a:xfrm>
            <a:off x="242575" y="446200"/>
            <a:ext cx="55761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Adicionar o Título do Projeto</a:t>
            </a:r>
            <a:endParaRPr/>
          </a:p>
        </p:txBody>
      </p:sp>
      <p:sp>
        <p:nvSpPr>
          <p:cNvPr id="50" name="Google Shape;50;p9"/>
          <p:cNvSpPr txBox="1"/>
          <p:nvPr>
            <p:ph idx="2" type="title"/>
          </p:nvPr>
        </p:nvSpPr>
        <p:spPr>
          <a:xfrm>
            <a:off x="242575" y="1317875"/>
            <a:ext cx="5576100" cy="1388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Autor 1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Autor 2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Autor 3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Autor 4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3600">
                <a:solidFill>
                  <a:srgbClr val="040453"/>
                </a:solidFill>
              </a:rPr>
              <a:t>Introdução e Justificativa</a:t>
            </a:r>
            <a:endParaRPr b="1" sz="3600">
              <a:solidFill>
                <a:srgbClr val="040453"/>
              </a:solidFill>
            </a:endParaRPr>
          </a:p>
        </p:txBody>
      </p:sp>
      <p:sp>
        <p:nvSpPr>
          <p:cNvPr id="56" name="Google Shape;56;p10"/>
          <p:cNvSpPr txBox="1"/>
          <p:nvPr>
            <p:ph idx="1" type="body"/>
          </p:nvPr>
        </p:nvSpPr>
        <p:spPr>
          <a:xfrm>
            <a:off x="311700" y="1152475"/>
            <a:ext cx="8520600" cy="2959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68300" lvl="0" marL="457200" rtl="0" algn="l">
              <a:spcBef>
                <a:spcPts val="0"/>
              </a:spcBef>
              <a:spcAft>
                <a:spcPts val="0"/>
              </a:spcAft>
              <a:buClr>
                <a:srgbClr val="040453"/>
              </a:buClr>
              <a:buSzPts val="2200"/>
              <a:buChar char="●"/>
            </a:pPr>
            <a:r>
              <a:rPr lang="pt-BR" sz="2200">
                <a:solidFill>
                  <a:srgbClr val="040453"/>
                </a:solidFill>
              </a:rPr>
              <a:t>Apresentar de forma concisa, em tópicos, uma introdução expondo a importância do assunto.</a:t>
            </a:r>
            <a:endParaRPr sz="2200">
              <a:solidFill>
                <a:srgbClr val="040453"/>
              </a:solidFill>
            </a:endParaRPr>
          </a:p>
          <a:p>
            <a:pPr indent="-368300" lvl="0" marL="457200" rtl="0" algn="l">
              <a:spcBef>
                <a:spcPts val="0"/>
              </a:spcBef>
              <a:spcAft>
                <a:spcPts val="0"/>
              </a:spcAft>
              <a:buClr>
                <a:srgbClr val="040453"/>
              </a:buClr>
              <a:buSzPts val="2200"/>
              <a:buChar char="●"/>
            </a:pPr>
            <a:r>
              <a:rPr lang="pt-BR" sz="2200">
                <a:solidFill>
                  <a:srgbClr val="040453"/>
                </a:solidFill>
              </a:rPr>
              <a:t>Sempre que possível, utilize imagens para facilitar as explicações.</a:t>
            </a:r>
            <a:endParaRPr sz="2200">
              <a:solidFill>
                <a:srgbClr val="040453"/>
              </a:solidFill>
            </a:endParaRPr>
          </a:p>
          <a:p>
            <a:pPr indent="-368300" lvl="0" marL="457200" rtl="0" algn="l">
              <a:spcBef>
                <a:spcPts val="0"/>
              </a:spcBef>
              <a:spcAft>
                <a:spcPts val="0"/>
              </a:spcAft>
              <a:buClr>
                <a:srgbClr val="040453"/>
              </a:buClr>
              <a:buSzPts val="2200"/>
              <a:buChar char="●"/>
            </a:pPr>
            <a:r>
              <a:rPr lang="pt-BR" sz="2200">
                <a:solidFill>
                  <a:srgbClr val="040453"/>
                </a:solidFill>
              </a:rPr>
              <a:t>Ao utilizar imagens, informe a fonte de onde ela foi retirada.</a:t>
            </a:r>
            <a:endParaRPr sz="2200">
              <a:solidFill>
                <a:srgbClr val="040453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3600">
                <a:solidFill>
                  <a:srgbClr val="040453"/>
                </a:solidFill>
              </a:rPr>
              <a:t>Objetivo(s)</a:t>
            </a:r>
            <a:endParaRPr b="1" sz="3600">
              <a:solidFill>
                <a:srgbClr val="040453"/>
              </a:solidFill>
            </a:endParaRPr>
          </a:p>
        </p:txBody>
      </p:sp>
      <p:sp>
        <p:nvSpPr>
          <p:cNvPr id="62" name="Google Shape;62;p11"/>
          <p:cNvSpPr txBox="1"/>
          <p:nvPr>
            <p:ph idx="1" type="body"/>
          </p:nvPr>
        </p:nvSpPr>
        <p:spPr>
          <a:xfrm>
            <a:off x="311700" y="1152475"/>
            <a:ext cx="8520600" cy="2959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68300" lvl="0" marL="457200" rtl="0" algn="l">
              <a:spcBef>
                <a:spcPts val="0"/>
              </a:spcBef>
              <a:spcAft>
                <a:spcPts val="0"/>
              </a:spcAft>
              <a:buClr>
                <a:srgbClr val="040453"/>
              </a:buClr>
              <a:buSzPts val="2200"/>
              <a:buChar char="●"/>
            </a:pPr>
            <a:r>
              <a:rPr lang="pt-BR" sz="2200">
                <a:solidFill>
                  <a:srgbClr val="040453"/>
                </a:solidFill>
              </a:rPr>
              <a:t>Explicitar o(s) objetivo(s) do trabalho, em tópicos.</a:t>
            </a:r>
            <a:endParaRPr>
              <a:solidFill>
                <a:srgbClr val="040453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3600">
                <a:solidFill>
                  <a:srgbClr val="040453"/>
                </a:solidFill>
              </a:rPr>
              <a:t>Materiais e métodos</a:t>
            </a:r>
            <a:endParaRPr b="1" sz="3600">
              <a:solidFill>
                <a:srgbClr val="040453"/>
              </a:solidFill>
            </a:endParaRPr>
          </a:p>
        </p:txBody>
      </p:sp>
      <p:sp>
        <p:nvSpPr>
          <p:cNvPr id="68" name="Google Shape;68;p12"/>
          <p:cNvSpPr txBox="1"/>
          <p:nvPr>
            <p:ph idx="1" type="body"/>
          </p:nvPr>
        </p:nvSpPr>
        <p:spPr>
          <a:xfrm>
            <a:off x="311700" y="1152475"/>
            <a:ext cx="8520600" cy="2959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68300" lvl="0" marL="457200" rtl="0" algn="l">
              <a:spcBef>
                <a:spcPts val="0"/>
              </a:spcBef>
              <a:spcAft>
                <a:spcPts val="0"/>
              </a:spcAft>
              <a:buClr>
                <a:srgbClr val="040453"/>
              </a:buClr>
              <a:buSzPts val="2200"/>
              <a:buChar char="●"/>
            </a:pPr>
            <a:r>
              <a:rPr lang="pt-BR" sz="2200">
                <a:solidFill>
                  <a:srgbClr val="040453"/>
                </a:solidFill>
              </a:rPr>
              <a:t>Descrever, em tópicos, todos os passos da metodologia executada.</a:t>
            </a:r>
            <a:endParaRPr sz="2200">
              <a:solidFill>
                <a:srgbClr val="040453"/>
              </a:solidFill>
            </a:endParaRPr>
          </a:p>
          <a:p>
            <a:pPr indent="-368300" lvl="0" marL="457200" rtl="0" algn="l">
              <a:spcBef>
                <a:spcPts val="0"/>
              </a:spcBef>
              <a:spcAft>
                <a:spcPts val="0"/>
              </a:spcAft>
              <a:buClr>
                <a:srgbClr val="040453"/>
              </a:buClr>
              <a:buSzPts val="2200"/>
              <a:buChar char="●"/>
            </a:pPr>
            <a:r>
              <a:rPr lang="pt-BR" sz="2200">
                <a:solidFill>
                  <a:srgbClr val="040453"/>
                </a:solidFill>
              </a:rPr>
              <a:t>Sempre que possível, utilize imagens para facilitar as explicações.</a:t>
            </a:r>
            <a:endParaRPr sz="2200">
              <a:solidFill>
                <a:srgbClr val="040453"/>
              </a:solidFill>
            </a:endParaRPr>
          </a:p>
          <a:p>
            <a:pPr indent="-368300" lvl="0" marL="457200" rtl="0" algn="l">
              <a:spcBef>
                <a:spcPts val="0"/>
              </a:spcBef>
              <a:spcAft>
                <a:spcPts val="0"/>
              </a:spcAft>
              <a:buClr>
                <a:srgbClr val="040453"/>
              </a:buClr>
              <a:buSzPts val="2200"/>
              <a:buChar char="●"/>
            </a:pPr>
            <a:r>
              <a:rPr lang="pt-BR" sz="2200">
                <a:solidFill>
                  <a:srgbClr val="040453"/>
                </a:solidFill>
              </a:rPr>
              <a:t>Ao utilizar imagens, informe a fonte de onde ela foi retirada.</a:t>
            </a:r>
            <a:endParaRPr sz="2200">
              <a:solidFill>
                <a:srgbClr val="040453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3600">
                <a:solidFill>
                  <a:srgbClr val="040453"/>
                </a:solidFill>
              </a:rPr>
              <a:t>Resultados e discussão</a:t>
            </a:r>
            <a:endParaRPr b="1" sz="3600">
              <a:solidFill>
                <a:srgbClr val="040453"/>
              </a:solidFill>
            </a:endParaRPr>
          </a:p>
        </p:txBody>
      </p:sp>
      <p:sp>
        <p:nvSpPr>
          <p:cNvPr id="74" name="Google Shape;74;p13"/>
          <p:cNvSpPr txBox="1"/>
          <p:nvPr>
            <p:ph idx="1" type="body"/>
          </p:nvPr>
        </p:nvSpPr>
        <p:spPr>
          <a:xfrm>
            <a:off x="311700" y="1152475"/>
            <a:ext cx="8520600" cy="2959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68300" lvl="0" marL="457200" rtl="0" algn="l">
              <a:spcBef>
                <a:spcPts val="0"/>
              </a:spcBef>
              <a:spcAft>
                <a:spcPts val="0"/>
              </a:spcAft>
              <a:buClr>
                <a:srgbClr val="040453"/>
              </a:buClr>
              <a:buSzPts val="2200"/>
              <a:buChar char="●"/>
            </a:pPr>
            <a:r>
              <a:rPr lang="pt-BR" sz="2200">
                <a:solidFill>
                  <a:srgbClr val="040453"/>
                </a:solidFill>
              </a:rPr>
              <a:t>Relacionar os resultados alcançados.</a:t>
            </a:r>
            <a:endParaRPr sz="2200">
              <a:solidFill>
                <a:srgbClr val="040453"/>
              </a:solidFill>
            </a:endParaRPr>
          </a:p>
          <a:p>
            <a:pPr indent="-368300" lvl="0" marL="457200" rtl="0" algn="l">
              <a:spcBef>
                <a:spcPts val="0"/>
              </a:spcBef>
              <a:spcAft>
                <a:spcPts val="0"/>
              </a:spcAft>
              <a:buClr>
                <a:srgbClr val="040453"/>
              </a:buClr>
              <a:buSzPts val="2200"/>
              <a:buChar char="●"/>
            </a:pPr>
            <a:r>
              <a:rPr lang="pt-BR" sz="2200">
                <a:solidFill>
                  <a:srgbClr val="040453"/>
                </a:solidFill>
              </a:rPr>
              <a:t>Sempre que possível, utilize imagens para facilitar as explicações.</a:t>
            </a:r>
            <a:endParaRPr sz="2200">
              <a:solidFill>
                <a:srgbClr val="040453"/>
              </a:solidFill>
            </a:endParaRPr>
          </a:p>
          <a:p>
            <a:pPr indent="-368300" lvl="0" marL="457200" rtl="0" algn="l">
              <a:spcBef>
                <a:spcPts val="0"/>
              </a:spcBef>
              <a:spcAft>
                <a:spcPts val="0"/>
              </a:spcAft>
              <a:buClr>
                <a:srgbClr val="040453"/>
              </a:buClr>
              <a:buSzPts val="2200"/>
              <a:buChar char="●"/>
            </a:pPr>
            <a:r>
              <a:rPr lang="pt-BR" sz="2200">
                <a:solidFill>
                  <a:srgbClr val="040453"/>
                </a:solidFill>
              </a:rPr>
              <a:t>Ao utilizar imagens, informe a fonte de onde ela foi retirada.</a:t>
            </a:r>
            <a:endParaRPr sz="2200">
              <a:solidFill>
                <a:srgbClr val="040453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3600">
                <a:solidFill>
                  <a:srgbClr val="040453"/>
                </a:solidFill>
              </a:rPr>
              <a:t>Conclusão</a:t>
            </a:r>
            <a:endParaRPr b="1" sz="3600">
              <a:solidFill>
                <a:srgbClr val="040453"/>
              </a:solidFill>
            </a:endParaRPr>
          </a:p>
        </p:txBody>
      </p:sp>
      <p:sp>
        <p:nvSpPr>
          <p:cNvPr id="80" name="Google Shape;80;p14"/>
          <p:cNvSpPr txBox="1"/>
          <p:nvPr>
            <p:ph idx="1" type="body"/>
          </p:nvPr>
        </p:nvSpPr>
        <p:spPr>
          <a:xfrm>
            <a:off x="311700" y="1152475"/>
            <a:ext cx="8520600" cy="2959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68300" lvl="0" marL="457200" rtl="0" algn="l">
              <a:spcBef>
                <a:spcPts val="0"/>
              </a:spcBef>
              <a:spcAft>
                <a:spcPts val="0"/>
              </a:spcAft>
              <a:buClr>
                <a:srgbClr val="040453"/>
              </a:buClr>
              <a:buSzPts val="2200"/>
              <a:buChar char="●"/>
            </a:pPr>
            <a:r>
              <a:rPr lang="pt-BR" sz="2200">
                <a:solidFill>
                  <a:srgbClr val="040453"/>
                </a:solidFill>
              </a:rPr>
              <a:t>Apresentar em tópicos a(s) conclusão(ões) do trabalho. </a:t>
            </a:r>
            <a:endParaRPr>
              <a:solidFill>
                <a:srgbClr val="040453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3600">
                <a:solidFill>
                  <a:srgbClr val="040453"/>
                </a:solidFill>
              </a:rPr>
              <a:t>Agradecimentos</a:t>
            </a:r>
            <a:endParaRPr b="1" sz="3600">
              <a:solidFill>
                <a:srgbClr val="040453"/>
              </a:solidFill>
            </a:endParaRPr>
          </a:p>
        </p:txBody>
      </p:sp>
      <p:sp>
        <p:nvSpPr>
          <p:cNvPr id="86" name="Google Shape;86;p15"/>
          <p:cNvSpPr txBox="1"/>
          <p:nvPr>
            <p:ph idx="1" type="body"/>
          </p:nvPr>
        </p:nvSpPr>
        <p:spPr>
          <a:xfrm>
            <a:off x="311700" y="1152475"/>
            <a:ext cx="8520600" cy="2959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rPr lang="pt-BR">
                <a:solidFill>
                  <a:srgbClr val="040453"/>
                </a:solidFill>
              </a:rPr>
              <a:t>Agradecer à agência\empresa de fomento (</a:t>
            </a:r>
            <a:r>
              <a:rPr lang="pt-BR">
                <a:solidFill>
                  <a:srgbClr val="040453"/>
                </a:solidFill>
              </a:rPr>
              <a:t>CNPQ, FAPES, IFES ou outras empresas governamentais ou particulares</a:t>
            </a:r>
            <a:r>
              <a:rPr lang="pt-BR">
                <a:solidFill>
                  <a:srgbClr val="040453"/>
                </a:solidFill>
              </a:rPr>
              <a:t>) por bolsa e/ou financiamento do projeto.</a:t>
            </a:r>
            <a:endParaRPr>
              <a:solidFill>
                <a:srgbClr val="040453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3600">
                <a:solidFill>
                  <a:srgbClr val="040453"/>
                </a:solidFill>
              </a:rPr>
              <a:t>Referências Bibliográficas</a:t>
            </a:r>
            <a:endParaRPr b="1" sz="3600">
              <a:solidFill>
                <a:srgbClr val="040453"/>
              </a:solidFill>
            </a:endParaRPr>
          </a:p>
        </p:txBody>
      </p:sp>
      <p:sp>
        <p:nvSpPr>
          <p:cNvPr id="92" name="Google Shape;92;p16"/>
          <p:cNvSpPr txBox="1"/>
          <p:nvPr>
            <p:ph idx="1" type="body"/>
          </p:nvPr>
        </p:nvSpPr>
        <p:spPr>
          <a:xfrm>
            <a:off x="311700" y="1152475"/>
            <a:ext cx="8520600" cy="2959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400">
                <a:solidFill>
                  <a:srgbClr val="040453"/>
                </a:solidFill>
              </a:rPr>
              <a:t>Autor. Título do artigo: Subtítulo do artigo. Título do periódico, Local, Volume, Número, Páginas, Data.</a:t>
            </a:r>
            <a:endParaRPr sz="1400">
              <a:solidFill>
                <a:srgbClr val="040453"/>
              </a:solidFill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pt-BR" sz="1400">
                <a:solidFill>
                  <a:srgbClr val="040453"/>
                </a:solidFill>
              </a:rPr>
              <a:t>Autor. Título: Subtítulo. Edição. Local: Editora, Ano. Páginas. Volume.</a:t>
            </a:r>
            <a:endParaRPr sz="1400">
              <a:solidFill>
                <a:srgbClr val="040453"/>
              </a:solidFill>
            </a:endParaRPr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rPr lang="pt-BR" sz="1400">
                <a:solidFill>
                  <a:srgbClr val="040453"/>
                </a:solidFill>
              </a:rPr>
              <a:t>Autor. Hierarquia. Título: Subtítulo. Edição. Local: Editora, Ano. Página. Volume.</a:t>
            </a:r>
            <a:endParaRPr sz="1400">
              <a:solidFill>
                <a:srgbClr val="040453"/>
              </a:solidFill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pt-BR" sz="1400">
                <a:solidFill>
                  <a:srgbClr val="040453"/>
                </a:solidFill>
              </a:rPr>
              <a:t>Nome do congresso, Número, Ano do Evento, Local do evento. Título do documento. Local de Publicação: Editora, Ano de publicação. Página. Volume.</a:t>
            </a:r>
            <a:endParaRPr sz="1400">
              <a:solidFill>
                <a:srgbClr val="040453"/>
              </a:solidFill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1400">
              <a:solidFill>
                <a:srgbClr val="040453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