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media/image1.png" ContentType="image/png"/>
  <Override PartName="/ppt/media/image2.png" ContentType="image/pn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</p:sldIdLst>
  <p:sldSz cx="10691813" cy="7559675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34240" y="2700000"/>
            <a:ext cx="962244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962244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469548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5464800" y="2700000"/>
            <a:ext cx="469548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40000" y="1077840"/>
            <a:ext cx="9622440" cy="5851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5464800" y="2700000"/>
            <a:ext cx="469548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534240" y="48024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469548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5464800" y="27000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5464800" y="48024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5464800" y="27000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534240" y="4802400"/>
            <a:ext cx="962244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962244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534240" y="4802400"/>
            <a:ext cx="962244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5464800" y="27000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534240" y="48024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5464800" y="4802400"/>
            <a:ext cx="469548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309816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6000"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787560" y="2700000"/>
            <a:ext cx="309816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6000"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7041240" y="2700000"/>
            <a:ext cx="309816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6000"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534240" y="4802400"/>
            <a:ext cx="309816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6000"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787560" y="4802400"/>
            <a:ext cx="309816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6000"/>
          </a:bodyPr>
          <a:p>
            <a:endParaRPr b="0" lang="pt-BR" sz="4270" spc="-1" strike="noStrike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7041240" y="4802400"/>
            <a:ext cx="3098160" cy="191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6000"/>
          </a:bodyPr>
          <a:p>
            <a:endParaRPr b="0" lang="pt-BR" sz="427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r>
              <a:rPr b="0" lang="pt-BR" sz="5870" spc="-1" strike="noStrike">
                <a:latin typeface="Arial"/>
              </a:rPr>
              <a:t>Clique para editar o formato do texto do título</a:t>
            </a:r>
            <a:endParaRPr b="0" lang="pt-BR" sz="587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34240" y="2700000"/>
            <a:ext cx="962244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pPr marL="432000" indent="-324000">
              <a:spcBef>
                <a:spcPts val="1885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4270" spc="-1" strike="noStrike">
                <a:latin typeface="Arial"/>
              </a:rPr>
              <a:t>Clique para editar o formato do texto da estrutura de tópicos</a:t>
            </a:r>
            <a:endParaRPr b="0" lang="pt-BR" sz="4270" spc="-1" strike="noStrike">
              <a:latin typeface="Arial"/>
            </a:endParaRPr>
          </a:p>
          <a:p>
            <a:pPr lvl="1" marL="864000" indent="-324000">
              <a:spcBef>
                <a:spcPts val="1508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3730" spc="-1" strike="noStrike">
                <a:latin typeface="Arial"/>
              </a:rPr>
              <a:t>2.º nível da estrutura de tópicos</a:t>
            </a:r>
            <a:endParaRPr b="0" lang="pt-BR" sz="3730" spc="-1" strike="noStrike">
              <a:latin typeface="Arial"/>
            </a:endParaRPr>
          </a:p>
          <a:p>
            <a:pPr lvl="2" marL="1296000" indent="-288000">
              <a:spcBef>
                <a:spcPts val="1128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3200" spc="-1" strike="noStrike">
                <a:latin typeface="Arial"/>
              </a:rPr>
              <a:t>3.º nível da estrutura de tópicos</a:t>
            </a:r>
            <a:endParaRPr b="0" lang="pt-BR" sz="3200" spc="-1" strike="noStrike">
              <a:latin typeface="Arial"/>
            </a:endParaRPr>
          </a:p>
          <a:p>
            <a:pPr lvl="3" marL="1728000" indent="-216000">
              <a:spcBef>
                <a:spcPts val="75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t-BR" sz="2670" spc="-1" strike="noStrike">
                <a:latin typeface="Arial"/>
              </a:rPr>
              <a:t>4.º nível da estrutura de tópicos</a:t>
            </a:r>
            <a:endParaRPr b="0" lang="pt-BR" sz="2670" spc="-1" strike="noStrike">
              <a:latin typeface="Arial"/>
            </a:endParaRPr>
          </a:p>
          <a:p>
            <a:pPr lvl="4" marL="2160000" indent="-216000">
              <a:spcBef>
                <a:spcPts val="37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670" spc="-1" strike="noStrike">
                <a:latin typeface="Arial"/>
              </a:rPr>
              <a:t>5.º nível da estrutura de tópicos</a:t>
            </a:r>
            <a:endParaRPr b="0" lang="pt-BR" sz="2670" spc="-1" strike="noStrike">
              <a:latin typeface="Arial"/>
            </a:endParaRPr>
          </a:p>
          <a:p>
            <a:pPr lvl="5" marL="2592000" indent="-216000">
              <a:spcBef>
                <a:spcPts val="37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670" spc="-1" strike="noStrike">
                <a:latin typeface="Arial"/>
              </a:rPr>
              <a:t>6.º nível da estrutura de tópicos</a:t>
            </a:r>
            <a:endParaRPr b="0" lang="pt-BR" sz="2670" spc="-1" strike="noStrike">
              <a:latin typeface="Arial"/>
            </a:endParaRPr>
          </a:p>
          <a:p>
            <a:pPr lvl="6" marL="3024000" indent="-216000">
              <a:spcBef>
                <a:spcPts val="374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t-BR" sz="2670" spc="-1" strike="noStrike">
                <a:latin typeface="Arial"/>
              </a:rPr>
              <a:t>7.º nível da estrutura de tópicos</a:t>
            </a:r>
            <a:endParaRPr b="0" lang="pt-BR" sz="2670" spc="-1" strike="noStrike">
              <a:latin typeface="Aria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34240" y="6886440"/>
            <a:ext cx="2490840" cy="52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pt-BR" sz="1400" spc="-1" strike="noStrike">
                <a:latin typeface="Times New Roman"/>
              </a:rPr>
              <a:t>&lt;data/hora&gt;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656160" y="6886440"/>
            <a:ext cx="3389040" cy="52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ctr"/>
            <a:r>
              <a:rPr b="0" lang="pt-BR" sz="1400" spc="-1" strike="noStrike">
                <a:latin typeface="Times New Roman"/>
              </a:rPr>
              <a:t>&lt;rodapé&gt;</a:t>
            </a:r>
            <a:endParaRPr b="0" lang="pt-BR" sz="14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665480" y="6886440"/>
            <a:ext cx="2490840" cy="520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fld id="{B3175725-7290-40D7-82DB-595CE5E8AE96}" type="slidenum">
              <a:rPr b="0" lang="pt-BR" sz="1400" spc="-1" strike="noStrike">
                <a:latin typeface="Times New Roman"/>
              </a:rPr>
              <a:t>&lt;número&gt;</a:t>
            </a:fld>
            <a:endParaRPr b="0" lang="pt-B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1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860000" y="826920"/>
            <a:ext cx="5296680" cy="5113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1" lang="pt-BR" sz="5870" spc="-1" strike="noStrike">
                <a:solidFill>
                  <a:srgbClr val="ffffff"/>
                </a:solidFill>
                <a:latin typeface="Arial"/>
              </a:rPr>
              <a:t>Título do trabalho</a:t>
            </a:r>
            <a:endParaRPr b="0" lang="pt-BR" sz="5870" spc="-1" strike="noStrike">
              <a:latin typeface="Arial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subTitle"/>
          </p:nvPr>
        </p:nvSpPr>
        <p:spPr>
          <a:xfrm>
            <a:off x="4963320" y="5940000"/>
            <a:ext cx="5296680" cy="900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pt-BR" sz="2800" spc="-1" strike="noStrike">
                <a:solidFill>
                  <a:srgbClr val="ffffff"/>
                </a:solidFill>
                <a:latin typeface="Arial"/>
              </a:rPr>
              <a:t>Autor</a:t>
            </a:r>
            <a:endParaRPr b="0" lang="pt-BR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962244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962244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962244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540000" y="1077840"/>
            <a:ext cx="96224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pt-BR" sz="5870" spc="-1" strike="noStrike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534240" y="2700000"/>
            <a:ext cx="9622440" cy="402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pt-BR" sz="427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Application>LibreOffice/7.2.0.4$Windows_X86_64 LibreOffice_project/9a9c6381e3f7a62afc1329bd359cc48accb6435b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2022-03-25T10:28:10Z</dcterms:created>
  <dc:creator/>
  <dc:description/>
  <dc:language>pt-BR</dc:language>
  <cp:lastModifiedBy/>
  <dcterms:modified xsi:type="dcterms:W3CDTF">2022-08-25T15:13:48Z</dcterms:modified>
  <cp:revision>6</cp:revision>
  <dc:subject/>
  <dc:title/>
</cp:coreProperties>
</file>