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-3276" y="-16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41DEAB-5E26-4DC3-8618-CB59301217E5}" type="datetimeFigureOut">
              <a:rPr lang="pt-BR" smtClean="0"/>
              <a:t>16/04/2026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C3061-2D96-4059-BAAF-6FE14407BB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5358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C3061-2D96-4059-BAAF-6FE14407BB5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507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64051F5-9E5F-AA9C-DF17-28DB425DF8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D0E3C48-B769-DD3A-C0AB-2CFD8E4A7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372CDA72-3BC2-580B-FD85-AC9A1C42D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61AC-2255-43A7-868B-6B54C5DB6459}" type="datetimeFigureOut">
              <a:rPr lang="pt-BR" smtClean="0"/>
              <a:t>16/04/2026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8D627FD0-6966-DE20-7EA7-967E036B4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3AA46744-9867-946C-605E-74AA79CDD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B3BC-1DD4-4A93-8576-9355F2F53A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4622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F0DC9D9-A09C-9D55-46EB-BAACA3764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68D00B4F-A44D-5322-D4EE-0DD6F5A2E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779D1CBC-0088-9295-DF82-AFE23E8DD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61AC-2255-43A7-868B-6B54C5DB6459}" type="datetimeFigureOut">
              <a:rPr lang="pt-BR" smtClean="0"/>
              <a:t>16/04/2026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100A7264-16B4-9FDF-1551-C384FE42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305E5B24-C419-57E0-6374-AEC13781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B3BC-1DD4-4A93-8576-9355F2F53A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2231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250133E-D53F-155C-28B3-A8835ED98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2640C547-E961-028C-1213-CC08F759B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5C8C71C7-9DDB-7A31-B831-15F5BAC15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61AC-2255-43A7-868B-6B54C5DB6459}" type="datetimeFigureOut">
              <a:rPr lang="pt-BR" smtClean="0"/>
              <a:t>16/04/2026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5F425212-1973-0127-CE8E-9460308AC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7E17215B-5A2A-D41C-9C0A-A66E1F6F9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B3BC-1DD4-4A93-8576-9355F2F53A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1640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AAC57C8-97E0-A28F-B328-1AA2D48D2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F067B67E-DE95-51F7-5C99-4893F28FB7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B368170A-E9AD-9EDF-FB30-06D02DD4D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227C806E-1F51-B3A9-9B2F-131193C96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61AC-2255-43A7-868B-6B54C5DB6459}" type="datetimeFigureOut">
              <a:rPr lang="pt-BR" smtClean="0"/>
              <a:t>16/04/2026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789A3094-FE9A-89FB-9A4B-E54FB6A15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215D562B-C5C6-E2A0-C147-02821D99B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B3BC-1DD4-4A93-8576-9355F2F53A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317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33A9E50-D49C-61A5-CE50-01847738F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AA877B3F-EC91-5387-4E14-0481DB95DF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06CE7E81-A3DA-7B4F-DC44-5689B19D3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08F6D20D-8C10-F980-D257-B3AB637471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F01A6906-5D87-DBB0-9823-1BA2A60921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="" xmlns:a16="http://schemas.microsoft.com/office/drawing/2014/main" id="{A83E17DB-6FEB-C831-1E79-BA555A342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61AC-2255-43A7-868B-6B54C5DB6459}" type="datetimeFigureOut">
              <a:rPr lang="pt-BR" smtClean="0"/>
              <a:t>16/04/2026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="" xmlns:a16="http://schemas.microsoft.com/office/drawing/2014/main" id="{638F1C68-2556-BA7F-F52A-C77007BB2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="" xmlns:a16="http://schemas.microsoft.com/office/drawing/2014/main" id="{8CA65CB5-93E6-61D2-DF68-D4C49687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B3BC-1DD4-4A93-8576-9355F2F53A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010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2B50F8A-2765-F391-278C-1066A815D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E49F2479-06DE-2E84-8EDA-3D9E67D07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61AC-2255-43A7-868B-6B54C5DB6459}" type="datetimeFigureOut">
              <a:rPr lang="pt-BR" smtClean="0"/>
              <a:t>16/04/2026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2C310047-8CE1-9FCD-1250-45122E0F5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38B98DD3-5A19-5CCC-8486-5F07D95B1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B3BC-1DD4-4A93-8576-9355F2F53A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3351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="" xmlns:a16="http://schemas.microsoft.com/office/drawing/2014/main" id="{1CBE032F-9D99-FF4D-609E-EC6CE4234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61AC-2255-43A7-868B-6B54C5DB6459}" type="datetimeFigureOut">
              <a:rPr lang="pt-BR" smtClean="0"/>
              <a:t>16/04/2026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35EEE1B5-80AB-C95E-AE29-25E00F29E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9148BE21-4DCB-14A0-A17C-57D970223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B3BC-1DD4-4A93-8576-9355F2F53A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9006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217C5D2-BDCE-094D-FD73-E8900E2F0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E5B2D3C4-09D4-D273-703E-BC2F18F94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8EA5D62F-C5FA-5223-5214-F253321108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CBB77A37-F698-AD19-F7C3-499F5AE27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61AC-2255-43A7-868B-6B54C5DB6459}" type="datetimeFigureOut">
              <a:rPr lang="pt-BR" smtClean="0"/>
              <a:t>16/04/2026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B1172082-FFE2-E234-0E6F-FEBA48AED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C7EF6A45-22BF-BDCC-41EA-F3CA6920C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B3BC-1DD4-4A93-8576-9355F2F53A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04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0D59F1D-1392-C2D8-0E0D-680F33B04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="" xmlns:a16="http://schemas.microsoft.com/office/drawing/2014/main" id="{1EF72EB4-5E8B-1234-9F4C-2DE33B85E5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90F158D8-9733-BCFD-1509-C40825470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="" xmlns:a16="http://schemas.microsoft.com/office/drawing/2014/main" id="{F96D39DC-AF4E-8E16-A1AF-C4013FCB1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61AC-2255-43A7-868B-6B54C5DB6459}" type="datetimeFigureOut">
              <a:rPr lang="pt-BR" smtClean="0"/>
              <a:t>16/04/2026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="" xmlns:a16="http://schemas.microsoft.com/office/drawing/2014/main" id="{FF190658-28FE-365A-8191-D79696291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="" xmlns:a16="http://schemas.microsoft.com/office/drawing/2014/main" id="{F009A721-3E51-0C40-ADD1-7C6C641C3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B3BC-1DD4-4A93-8576-9355F2F53A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739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298FFB7-6CEF-D11D-E447-A260F9C1D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ABC6AC50-AC2A-0299-3FDA-AA3482ACE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2BFF718F-81E6-A99D-62F0-C64EF80DA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61AC-2255-43A7-868B-6B54C5DB6459}" type="datetimeFigureOut">
              <a:rPr lang="pt-BR" smtClean="0"/>
              <a:t>16/04/2026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164F6A26-9CAF-AE58-6E33-B15CBE494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3F8C9FE8-1974-B9C2-1222-D0BC29C74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B3BC-1DD4-4A93-8576-9355F2F53A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53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734383E1-0312-FC2B-218C-3C33B588A6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="" xmlns:a16="http://schemas.microsoft.com/office/drawing/2014/main" id="{CF1571B3-40D4-97EB-63CF-A42216C3E2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C51F209D-F2E2-EA76-30CA-7A1448094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61AC-2255-43A7-868B-6B54C5DB6459}" type="datetimeFigureOut">
              <a:rPr lang="pt-BR" smtClean="0"/>
              <a:t>16/04/2026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7B4B7546-D13F-AC76-C598-700346DD6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DFFD2BEA-1F79-A8B5-C334-9B268C2C8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B3BC-1DD4-4A93-8576-9355F2F53A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6633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="" xmlns:a16="http://schemas.microsoft.com/office/drawing/2014/main" id="{240944D7-5E64-6C60-A486-5B4D47015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7151F2CD-CDBC-A4BB-4C2E-403F99177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="" xmlns:a16="http://schemas.microsoft.com/office/drawing/2014/main" id="{3535BFF3-E2E7-6933-2E23-1BDF16075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961AC-2255-43A7-868B-6B54C5DB6459}" type="datetimeFigureOut">
              <a:rPr lang="pt-BR" smtClean="0"/>
              <a:t>16/04/2026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="" xmlns:a16="http://schemas.microsoft.com/office/drawing/2014/main" id="{F7173A12-C703-EF86-07C7-7C243CE41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="" xmlns:a16="http://schemas.microsoft.com/office/drawing/2014/main" id="{935790E6-7F69-E440-44A9-85ED00C7D8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AB3BC-1DD4-4A93-8576-9355F2F53A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929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8E2E1900-8F8A-B85A-CD58-D75FC17DCEE8}"/>
              </a:ext>
            </a:extLst>
          </p:cNvPr>
          <p:cNvSpPr txBox="1">
            <a:spLocks/>
          </p:cNvSpPr>
          <p:nvPr/>
        </p:nvSpPr>
        <p:spPr>
          <a:xfrm>
            <a:off x="1524000" y="3379782"/>
            <a:ext cx="9144000" cy="9636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/>
              <a:t>Título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="" xmlns:a16="http://schemas.microsoft.com/office/drawing/2014/main" id="{D9D0B19A-6986-0C28-753E-79EBB9D9697D}"/>
              </a:ext>
            </a:extLst>
          </p:cNvPr>
          <p:cNvSpPr txBox="1">
            <a:spLocks/>
          </p:cNvSpPr>
          <p:nvPr/>
        </p:nvSpPr>
        <p:spPr>
          <a:xfrm>
            <a:off x="1524000" y="5016077"/>
            <a:ext cx="9144000" cy="12858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/>
              <a:t>Autor 1</a:t>
            </a:r>
          </a:p>
          <a:p>
            <a:r>
              <a:rPr lang="pt-BR" b="1" dirty="0"/>
              <a:t>Autor 2</a:t>
            </a:r>
          </a:p>
          <a:p>
            <a:r>
              <a:rPr lang="pt-BR" b="1" dirty="0"/>
              <a:t>Autor 3</a:t>
            </a:r>
          </a:p>
        </p:txBody>
      </p:sp>
    </p:spTree>
    <p:extLst>
      <p:ext uri="{BB962C8B-B14F-4D97-AF65-F5344CB8AC3E}">
        <p14:creationId xmlns:p14="http://schemas.microsoft.com/office/powerpoint/2010/main" val="73711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075245D-D689-2121-EDC6-4551A9BE5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="" xmlns:a16="http://schemas.microsoft.com/office/drawing/2014/main" id="{CE296BA7-BA96-72B8-5188-7B110B48A4F0}"/>
              </a:ext>
            </a:extLst>
          </p:cNvPr>
          <p:cNvSpPr txBox="1">
            <a:spLocks/>
          </p:cNvSpPr>
          <p:nvPr/>
        </p:nvSpPr>
        <p:spPr>
          <a:xfrm>
            <a:off x="409574" y="2436812"/>
            <a:ext cx="11306175" cy="4092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11863792-7F23-65D0-895D-AF3E09ACAD47}"/>
              </a:ext>
            </a:extLst>
          </p:cNvPr>
          <p:cNvSpPr txBox="1"/>
          <p:nvPr/>
        </p:nvSpPr>
        <p:spPr>
          <a:xfrm>
            <a:off x="375052" y="2436812"/>
            <a:ext cx="11407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Escreva aqui...</a:t>
            </a:r>
            <a:endParaRPr lang="pt-BR" sz="2400" dirty="0">
              <a:solidFill>
                <a:srgbClr val="000000"/>
              </a:solidFill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18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075245D-D689-2121-EDC6-4551A9BE5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="" xmlns:a16="http://schemas.microsoft.com/office/drawing/2014/main" id="{CE296BA7-BA96-72B8-5188-7B110B48A4F0}"/>
              </a:ext>
            </a:extLst>
          </p:cNvPr>
          <p:cNvSpPr txBox="1">
            <a:spLocks/>
          </p:cNvSpPr>
          <p:nvPr/>
        </p:nvSpPr>
        <p:spPr>
          <a:xfrm>
            <a:off x="409574" y="2436812"/>
            <a:ext cx="11306175" cy="4092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11863792-7F23-65D0-895D-AF3E09ACAD47}"/>
              </a:ext>
            </a:extLst>
          </p:cNvPr>
          <p:cNvSpPr txBox="1"/>
          <p:nvPr/>
        </p:nvSpPr>
        <p:spPr>
          <a:xfrm>
            <a:off x="375052" y="2436812"/>
            <a:ext cx="11407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Escreva aqui...</a:t>
            </a:r>
            <a:endParaRPr lang="pt-BR" sz="2400" dirty="0">
              <a:solidFill>
                <a:srgbClr val="000000"/>
              </a:solidFill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99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075245D-D689-2121-EDC6-4551A9BE5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="" xmlns:a16="http://schemas.microsoft.com/office/drawing/2014/main" id="{CE296BA7-BA96-72B8-5188-7B110B48A4F0}"/>
              </a:ext>
            </a:extLst>
          </p:cNvPr>
          <p:cNvSpPr txBox="1">
            <a:spLocks/>
          </p:cNvSpPr>
          <p:nvPr/>
        </p:nvSpPr>
        <p:spPr>
          <a:xfrm>
            <a:off x="409574" y="2436812"/>
            <a:ext cx="11306175" cy="4092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11863792-7F23-65D0-895D-AF3E09ACAD47}"/>
              </a:ext>
            </a:extLst>
          </p:cNvPr>
          <p:cNvSpPr txBox="1"/>
          <p:nvPr/>
        </p:nvSpPr>
        <p:spPr>
          <a:xfrm>
            <a:off x="375052" y="2436812"/>
            <a:ext cx="11407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Escreva aqui</a:t>
            </a:r>
            <a:r>
              <a:rPr lang="pt-BR" sz="2400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... Opcional</a:t>
            </a:r>
            <a:endParaRPr lang="pt-BR" sz="2400" dirty="0">
              <a:solidFill>
                <a:srgbClr val="000000"/>
              </a:solidFill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99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075245D-D689-2121-EDC6-4551A9BE5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="" xmlns:a16="http://schemas.microsoft.com/office/drawing/2014/main" id="{CE296BA7-BA96-72B8-5188-7B110B48A4F0}"/>
              </a:ext>
            </a:extLst>
          </p:cNvPr>
          <p:cNvSpPr txBox="1">
            <a:spLocks/>
          </p:cNvSpPr>
          <p:nvPr/>
        </p:nvSpPr>
        <p:spPr>
          <a:xfrm>
            <a:off x="409574" y="2436812"/>
            <a:ext cx="11306175" cy="4092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11863792-7F23-65D0-895D-AF3E09ACAD47}"/>
              </a:ext>
            </a:extLst>
          </p:cNvPr>
          <p:cNvSpPr txBox="1"/>
          <p:nvPr/>
        </p:nvSpPr>
        <p:spPr>
          <a:xfrm>
            <a:off x="375052" y="2436812"/>
            <a:ext cx="11407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Escreva aqui...</a:t>
            </a:r>
            <a:endParaRPr lang="pt-BR" sz="2400" dirty="0">
              <a:solidFill>
                <a:srgbClr val="000000"/>
              </a:solidFill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99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075245D-D689-2121-EDC6-4551A9BE5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="" xmlns:a16="http://schemas.microsoft.com/office/drawing/2014/main" id="{CE296BA7-BA96-72B8-5188-7B110B48A4F0}"/>
              </a:ext>
            </a:extLst>
          </p:cNvPr>
          <p:cNvSpPr txBox="1">
            <a:spLocks/>
          </p:cNvSpPr>
          <p:nvPr/>
        </p:nvSpPr>
        <p:spPr>
          <a:xfrm>
            <a:off x="409574" y="2436812"/>
            <a:ext cx="11306175" cy="4092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11863792-7F23-65D0-895D-AF3E09ACAD47}"/>
              </a:ext>
            </a:extLst>
          </p:cNvPr>
          <p:cNvSpPr txBox="1"/>
          <p:nvPr/>
        </p:nvSpPr>
        <p:spPr>
          <a:xfrm>
            <a:off x="375052" y="2436812"/>
            <a:ext cx="11407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Escreva aqui...</a:t>
            </a:r>
            <a:endParaRPr lang="pt-BR" sz="2400" dirty="0">
              <a:solidFill>
                <a:srgbClr val="000000"/>
              </a:solidFill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99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075245D-D689-2121-EDC6-4551A9BE5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="" xmlns:a16="http://schemas.microsoft.com/office/drawing/2014/main" id="{CE296BA7-BA96-72B8-5188-7B110B48A4F0}"/>
              </a:ext>
            </a:extLst>
          </p:cNvPr>
          <p:cNvSpPr txBox="1">
            <a:spLocks/>
          </p:cNvSpPr>
          <p:nvPr/>
        </p:nvSpPr>
        <p:spPr>
          <a:xfrm>
            <a:off x="409574" y="2436812"/>
            <a:ext cx="11306175" cy="4092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11863792-7F23-65D0-895D-AF3E09ACAD47}"/>
              </a:ext>
            </a:extLst>
          </p:cNvPr>
          <p:cNvSpPr txBox="1"/>
          <p:nvPr/>
        </p:nvSpPr>
        <p:spPr>
          <a:xfrm>
            <a:off x="375052" y="2436812"/>
            <a:ext cx="11407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Escreva aqui...</a:t>
            </a:r>
            <a:endParaRPr lang="pt-BR" sz="2400" dirty="0">
              <a:solidFill>
                <a:srgbClr val="000000"/>
              </a:solidFill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99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27</Words>
  <Application>Microsoft Office PowerPoint</Application>
  <PresentationFormat>Personalizar</PresentationFormat>
  <Paragraphs>11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Sandra Amaral</dc:creator>
  <cp:lastModifiedBy>Sandra Regina do Amaral</cp:lastModifiedBy>
  <cp:revision>8</cp:revision>
  <dcterms:created xsi:type="dcterms:W3CDTF">2025-07-27T21:35:00Z</dcterms:created>
  <dcterms:modified xsi:type="dcterms:W3CDTF">2026-04-16T20:08:32Z</dcterms:modified>
</cp:coreProperties>
</file>