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43200638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" d="100"/>
          <a:sy n="14" d="100"/>
        </p:scale>
        <p:origin x="2190" y="196"/>
      </p:cViewPr>
      <p:guideLst>
        <p:guide orient="horz" pos="13606"/>
        <p:guide pos="102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6475" y="801688"/>
            <a:ext cx="30083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Sl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1619640" y="1723680"/>
            <a:ext cx="29158919" cy="721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1619640" y="10108800"/>
            <a:ext cx="29158919" cy="1195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1619640" y="23196241"/>
            <a:ext cx="29158919" cy="1195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1619640" y="1723680"/>
            <a:ext cx="29158919" cy="721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1619640" y="10108800"/>
            <a:ext cx="14229361" cy="1195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16560720" y="10108800"/>
            <a:ext cx="14229361" cy="1195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16560720" y="23196241"/>
            <a:ext cx="14229361" cy="1195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1619640" y="23196241"/>
            <a:ext cx="14229361" cy="1195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1619640" y="1723680"/>
            <a:ext cx="29158919" cy="721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1619640" y="10108800"/>
            <a:ext cx="29158919" cy="2505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1619640" y="10108800"/>
            <a:ext cx="29158919" cy="2505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1619640" y="10108800"/>
            <a:ext cx="29158919" cy="25056001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3"/>
          <p:cNvSpPr/>
          <p:nvPr/>
        </p:nvSpPr>
        <p:spPr>
          <a:xfrm>
            <a:off x="1619640" y="10108800"/>
            <a:ext cx="29158919" cy="2505600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619640" y="1723680"/>
            <a:ext cx="29158919" cy="721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619640" y="10108800"/>
            <a:ext cx="29158919" cy="2505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1619640" y="1723680"/>
            <a:ext cx="29158919" cy="721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619640" y="10108800"/>
            <a:ext cx="29158919" cy="2505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1619640" y="1723680"/>
            <a:ext cx="29158919" cy="721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1619640" y="10108800"/>
            <a:ext cx="14229361" cy="2505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16560720" y="10108800"/>
            <a:ext cx="14229361" cy="2505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1619640" y="1723680"/>
            <a:ext cx="29158919" cy="721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1619640" y="1723680"/>
            <a:ext cx="29158919" cy="3344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1619640" y="1723680"/>
            <a:ext cx="29158919" cy="721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1619640" y="10108800"/>
            <a:ext cx="14229361" cy="1195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1619640" y="23196241"/>
            <a:ext cx="14229361" cy="1195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16560720" y="10108800"/>
            <a:ext cx="14229361" cy="2505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1619640" y="1723680"/>
            <a:ext cx="29158919" cy="721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1619640" y="10108800"/>
            <a:ext cx="14229361" cy="2505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16560720" y="10108800"/>
            <a:ext cx="14229361" cy="1195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16560720" y="23196241"/>
            <a:ext cx="14229361" cy="1195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1619640" y="1723680"/>
            <a:ext cx="29158919" cy="721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1619640" y="10108800"/>
            <a:ext cx="14229361" cy="1195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16560720" y="10108800"/>
            <a:ext cx="14229361" cy="1195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1619640" y="23196241"/>
            <a:ext cx="29158919" cy="1195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dt" idx="10"/>
          </p:nvPr>
        </p:nvSpPr>
        <p:spPr>
          <a:xfrm>
            <a:off x="1620000" y="39355200"/>
            <a:ext cx="7548120" cy="297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ftr" idx="11"/>
          </p:nvPr>
        </p:nvSpPr>
        <p:spPr>
          <a:xfrm>
            <a:off x="11080800" y="39355200"/>
            <a:ext cx="10269720" cy="297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3230800" y="39355200"/>
            <a:ext cx="7548120" cy="297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1619640" y="1723680"/>
            <a:ext cx="29158919" cy="721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1619640" y="10108800"/>
            <a:ext cx="29158919" cy="2505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16999033" y="12887351"/>
            <a:ext cx="14039641" cy="1159344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RESULTADOS/ CONSIDERAÇÕES FINAIS (ARIAL, NEGRITO, 40PT)</a:t>
            </a:r>
            <a:endParaRPr sz="1800" b="0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Texto com alinhamento justificado, em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Arial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Regular, 24 pontos, entrelinha 1,5 e composto em duas colunas. Texto com alinhamento justificado, em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Arial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Regular, 24 pontos, entrelinha 1,5 e composto em duas colunas. Texto com alinhamento justificado, em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Arial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Regular, 24 pontos, entrelinha 1,5 e composto em duas colunas. Texto com alinhamento justificado, em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Arial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Regular, 24 pontos, entrelinha 1,5 e composto em duas colunas. Texto com alinhamento justificado, em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Arial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Regular, 24 pontos, entrelinha 1,5 e composto em duas colunas. Texto com alinhamento justificado, em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Arial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Regular, 24 pontos, entrelinha 1,5 e composto em duas colunas. Texto com alinhamento justificado, em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Arial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Regular, 24 pontos, entrelinha 1,5 e composto em duas colunas. Texto com alinhamento justificado, em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Arial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Regular, 24 pontos, entrelinha 1,5 e composto em duas colunas. Texto com alinhamento justificado, em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Arial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Regular, 24 pontos, entrelinha 1,5 e composto em duas colunas. Texto com alinhamento justificado, em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Arial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Regular, 24 pontos, entrelinha 1,5 e composto em duas colunas. Texto com alinhamento justificado, em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Arial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Regular, 24 pontos, entrelinha 1,5 e composto em duas colunas. Texto com alinhamento justificado, em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Arial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Regular, 24 pontos, entrelinha 1,5 e composto em duas colunas. Texto com alinhamento justificado, em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Arial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Regular, 24 pontos, entrelinha 1,5 e composto em duas colunas. Texto com alinhamento justificado, em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Arial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Regular, 24 pontos, entrelinha 1,5 e composto em duas colunas. Texto com alinhamento justificado, em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Arial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Regular, 24 pontos, entrelinha 1,5 e composto em duas colunas. Texto com alinhamento justificado, em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Arial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Regular, 24 pontos, entrelinha 1,5 e composto em duas colunas. Texto com alinhamento justificado, em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Arial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Regular, 24 pontos, entrelinha 1,5 e composto em duas colunas. Texto com alinhamento justificado, em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Arial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Regular, 24 pontos, entrelinha 1,5 e composto em duas colunas.</a:t>
            </a:r>
            <a:endParaRPr sz="1800" b="0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2141099" y="4474441"/>
            <a:ext cx="29519641" cy="317340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TÍTULO DO PROJETO (OU PLANO DE TRABALHO) com fonte Arial (negrito),</a:t>
            </a:r>
            <a:br>
              <a:rPr lang="pt-BR" sz="5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5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 54pt, entrelinha 1,5, máximo de 2 linhas em caixa alta</a:t>
            </a:r>
            <a:endParaRPr sz="1800" b="0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1519393" y="9232939"/>
            <a:ext cx="29519281" cy="288000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5000" rIns="90000" bIns="45000" anchor="t" anchorCtr="1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SOBRENOME, Nome do autor 1., SOBRENOME, Nome do autor 2., Coordenadoria/Curso, E-mail (texto em Arial Negrito, caixa alta, </a:t>
            </a:r>
            <a:br>
              <a:rPr lang="pt-BR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 </a:t>
            </a:r>
            <a:r>
              <a:rPr lang="pt-BR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pt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centralizado , máximo de 3 linhas)</a:t>
            </a:r>
            <a:br>
              <a:rPr lang="pt-BR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1517594" y="20699351"/>
            <a:ext cx="14039641" cy="677376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OBJETIVOS (ARIAL, NEGRITO, 40PT)</a:t>
            </a:r>
            <a:endParaRPr sz="1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</a:t>
            </a:r>
            <a:endParaRPr sz="1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6999033" y="25378990"/>
            <a:ext cx="14039641" cy="65736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FIGURAS E TABELAS (ARIAL, NEGRITO, 40PT)</a:t>
            </a:r>
            <a:endParaRPr sz="1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78674" y="26928790"/>
            <a:ext cx="7920000" cy="482436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>
            <a:off x="1519394" y="28582631"/>
            <a:ext cx="14039641" cy="677376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DESENVOLVIMENTO/AÇÕES (ARIAL, NEGRITO, 40PT)</a:t>
            </a:r>
            <a:endParaRPr sz="1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1,5.</a:t>
            </a:r>
            <a:endParaRPr sz="1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16929194" y="32617512"/>
            <a:ext cx="14039641" cy="302436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REFERÊNCIAS (ARIAL, NEGRITO, 40PT)</a:t>
            </a:r>
            <a:endParaRPr sz="1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Referências conforma Normas ABNT</a:t>
            </a:r>
            <a:endParaRPr sz="1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1517594" y="12922272"/>
            <a:ext cx="14040000" cy="702108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INTRODUÇÃO (ARIAL, NEGRITO, 40PT)</a:t>
            </a:r>
            <a:endParaRPr sz="1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 Texto com alinhamento justificado, em Arial Regular, 24 pontos, entrelinha 1,5 e composto em duas colunas.</a:t>
            </a:r>
            <a:endParaRPr sz="1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20313915" y="26269631"/>
            <a:ext cx="7128000" cy="87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(NO MÁXIMO DUAS FIGURAS/TABELAS POR PÔSTER)</a:t>
            </a:r>
            <a:endParaRPr sz="1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1153</Words>
  <Application>Microsoft Office PowerPoint</Application>
  <PresentationFormat>Personalizar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Cambria</vt:lpstr>
      <vt:lpstr>Times New Roman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Usuário</cp:lastModifiedBy>
  <cp:revision>5</cp:revision>
  <dcterms:modified xsi:type="dcterms:W3CDTF">2025-10-06T10:45:15Z</dcterms:modified>
</cp:coreProperties>
</file>