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3" r:id="rId5"/>
    <p:sldId id="261" r:id="rId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CE14C43-CE30-43E3-A524-433DBEF7BF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728833B9-ED99-4ABB-A62A-620967DFC8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F5C535C0-6C95-498F-9411-6413D6550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862B9-4985-4BEA-8F1C-15A1FDCBEFD9}" type="datetimeFigureOut">
              <a:rPr lang="pt-BR" smtClean="0"/>
              <a:t>26/05/2021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37DE51FD-2F83-4ED4-9041-3D7BDEC9F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FBA5AAFC-8093-406A-A8D8-7BEA96D63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8FD92-61AC-4DB0-914D-5D9F3E5A039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3785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8B4A7D9-4E25-47FD-89DD-B1E6C8845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xmlns="" id="{5A6CEF73-A5CD-4417-BF01-951CDAC8B5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7187E724-A0F7-4B4A-9714-014E45C02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862B9-4985-4BEA-8F1C-15A1FDCBEFD9}" type="datetimeFigureOut">
              <a:rPr lang="pt-BR" smtClean="0"/>
              <a:t>26/05/2021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5B9EE322-2BD0-42AB-9DD5-2FECAB1F05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6F6ED0E8-F9B0-46A6-BD65-73C213CC2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8FD92-61AC-4DB0-914D-5D9F3E5A039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5706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178B0C72-989B-415B-9F08-E9209B829D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xmlns="" id="{4DB5CD2C-1505-4B9A-919D-0D31FA3977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0D7686F8-2D90-46D3-A2A4-A375ECD66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862B9-4985-4BEA-8F1C-15A1FDCBEFD9}" type="datetimeFigureOut">
              <a:rPr lang="pt-BR" smtClean="0"/>
              <a:t>26/05/2021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8C2C70A8-7E01-474D-AB7A-6011BF97E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362F3EF3-6A8D-441B-9F02-188F1E0D5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8FD92-61AC-4DB0-914D-5D9F3E5A039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367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B3E3D2F-0FAD-4F37-AF41-5F2EE2357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C12957B8-A21B-4948-A4B8-F343E2312A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03770152-9ADA-4EBE-B877-77EA3900E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862B9-4985-4BEA-8F1C-15A1FDCBEFD9}" type="datetimeFigureOut">
              <a:rPr lang="pt-BR" smtClean="0"/>
              <a:t>26/05/2021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1C70B12E-1B61-47CC-B726-ECA57BD0F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4A35B5B2-EF4C-4DB9-8D6B-4835C6970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8FD92-61AC-4DB0-914D-5D9F3E5A039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9721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C6EBB65-0865-4776-A3EF-719A5DD99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C254E8EA-09C4-4789-925A-70F7120A6F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081C6822-A04B-4B58-98B0-28FE447A95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862B9-4985-4BEA-8F1C-15A1FDCBEFD9}" type="datetimeFigureOut">
              <a:rPr lang="pt-BR" smtClean="0"/>
              <a:t>26/05/2021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C366C0F9-B4D0-47A4-9E03-C33C007B7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9ECFD2F1-D990-48DE-B55C-5C459526A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8FD92-61AC-4DB0-914D-5D9F3E5A039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7347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08ECD7F-64B6-48D5-A81B-49D1B81FB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99519C59-559B-419B-B51A-A0DBD46434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9419E609-CAD3-40FB-BBDD-385DAE9DBE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7E154291-D6C9-44F6-A49E-C13CAFE82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862B9-4985-4BEA-8F1C-15A1FDCBEFD9}" type="datetimeFigureOut">
              <a:rPr lang="pt-BR" smtClean="0"/>
              <a:t>26/05/2021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CB81DDD5-C729-4118-B794-E3CCA65F2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7EF5E2CD-16CB-41EF-AD97-950DE31E9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8FD92-61AC-4DB0-914D-5D9F3E5A039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1475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92731D8-2BEC-4B9F-A3C6-3BC69F3AB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197CCCB9-3C9F-40F5-B2DA-3537CBD08F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0A97B26D-E023-4A41-A8F5-34C9FBDA70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xmlns="" id="{2CC5EC9A-D22E-48E4-BBD6-610F7544C2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xmlns="" id="{3748BCCC-8945-4F03-9671-4B54ADDDC9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xmlns="" id="{0C67DFA2-55E8-425C-B9ED-D3DF9B930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862B9-4985-4BEA-8F1C-15A1FDCBEFD9}" type="datetimeFigureOut">
              <a:rPr lang="pt-BR" smtClean="0"/>
              <a:t>26/05/2021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xmlns="" id="{E6C50275-666B-4A81-800D-375CDE070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xmlns="" id="{48335394-63D8-4FF7-9ED3-8DBBEB2F1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8FD92-61AC-4DB0-914D-5D9F3E5A039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4305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57208B4-14D2-4389-968B-8D54D3218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1EB91558-7BA1-463F-A255-63C37BD1C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862B9-4985-4BEA-8F1C-15A1FDCBEFD9}" type="datetimeFigureOut">
              <a:rPr lang="pt-BR" smtClean="0"/>
              <a:t>26/05/2021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F67CF7B4-B11E-412C-AF00-5FF263173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xmlns="" id="{EBC3A54E-DF56-4CB9-A788-08BE935A4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8FD92-61AC-4DB0-914D-5D9F3E5A039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6565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xmlns="" id="{D3432970-8DF2-40D1-8CC8-93742B800D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862B9-4985-4BEA-8F1C-15A1FDCBEFD9}" type="datetimeFigureOut">
              <a:rPr lang="pt-BR" smtClean="0"/>
              <a:t>26/05/2021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xmlns="" id="{57D7F605-1729-42B7-9BEB-436957E91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FE39E201-3467-46FA-9391-CFFBED2BD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8FD92-61AC-4DB0-914D-5D9F3E5A039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3232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1BDF935-3963-457A-BF37-A50159504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9AF88675-326E-4E98-B5E7-404767DF20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41CDF08F-1967-4061-AF40-1226DB2415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D9B65E75-BDBB-42D9-A961-1F314225F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862B9-4985-4BEA-8F1C-15A1FDCBEFD9}" type="datetimeFigureOut">
              <a:rPr lang="pt-BR" smtClean="0"/>
              <a:t>26/05/2021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D15F9169-93F2-467A-9EEC-9DF7A7F81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D822E1F3-2987-430C-B080-685C4755F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8FD92-61AC-4DB0-914D-5D9F3E5A039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2751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86190CB-56C8-4B1E-B946-38C19520EE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xmlns="" id="{FA618DCA-A36F-4E27-A8DA-FAC96633DB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AB6FD845-30E6-4890-8D4F-E1E82C9305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4F71AD2D-BC25-4C55-801E-27621578B7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862B9-4985-4BEA-8F1C-15A1FDCBEFD9}" type="datetimeFigureOut">
              <a:rPr lang="pt-BR" smtClean="0"/>
              <a:t>26/05/2021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949E06BC-F66A-44A6-8889-D0E0E48C5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EA62B8F2-EEE6-4709-BDE2-9DAAE1208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8FD92-61AC-4DB0-914D-5D9F3E5A039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8917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xmlns="" id="{8E851822-8746-4259-AC19-1579052379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13B54455-5E61-49C2-83A5-68CB45359A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A6C4F3D3-7AEB-4303-95B6-AED2C0C621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0862B9-4985-4BEA-8F1C-15A1FDCBEFD9}" type="datetimeFigureOut">
              <a:rPr lang="pt-BR" smtClean="0"/>
              <a:t>26/05/2021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7228A938-F30C-41CA-9D6F-FDB9FFDD11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7EE48906-9710-4291-B0D5-FBFDE78611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18FD92-61AC-4DB0-914D-5D9F3E5A039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1472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6F1C782-B2ED-4000-A9BC-F480425B28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86982" y="4017273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b="1" spc="-1" dirty="0" err="1">
                <a:latin typeface="Calibri"/>
              </a:rPr>
              <a:t>Insira</a:t>
            </a:r>
            <a:r>
              <a:rPr lang="en-US" b="1" spc="-1" dirty="0">
                <a:latin typeface="Calibri"/>
              </a:rPr>
              <a:t> </a:t>
            </a:r>
            <a:r>
              <a:rPr lang="en-US" b="1" spc="-1" dirty="0" err="1">
                <a:latin typeface="Calibri"/>
              </a:rPr>
              <a:t>aqui</a:t>
            </a:r>
            <a:r>
              <a:rPr lang="en-US" b="1" spc="-1" dirty="0">
                <a:latin typeface="Calibri"/>
              </a:rPr>
              <a:t> o </a:t>
            </a:r>
            <a:r>
              <a:rPr lang="en-US" b="1" spc="-1" dirty="0" err="1">
                <a:latin typeface="Calibri"/>
              </a:rPr>
              <a:t>Título</a:t>
            </a:r>
            <a:r>
              <a:rPr lang="en-US" spc="-1" dirty="0">
                <a:latin typeface="Arial"/>
              </a:rPr>
              <a:t/>
            </a:r>
            <a:br>
              <a:rPr lang="en-US" spc="-1" dirty="0">
                <a:latin typeface="Arial"/>
              </a:rPr>
            </a:br>
            <a:r>
              <a:rPr lang="en-US" b="1" spc="-1" dirty="0">
                <a:latin typeface="Calibri"/>
              </a:rPr>
              <a:t>do </a:t>
            </a:r>
            <a:r>
              <a:rPr lang="en-US" b="1" spc="-1" dirty="0" err="1">
                <a:latin typeface="Calibri"/>
              </a:rPr>
              <a:t>trabalho</a:t>
            </a:r>
            <a:r>
              <a:rPr lang="en-US" spc="-1" dirty="0">
                <a:latin typeface="Arial"/>
              </a:rPr>
              <a:t/>
            </a:r>
            <a:br>
              <a:rPr lang="en-US" spc="-1" dirty="0">
                <a:latin typeface="Arial"/>
              </a:rPr>
            </a:br>
            <a:endParaRPr lang="pt-BR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8617B7A8-B856-4928-BE67-F9A141E649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49083" y="5746770"/>
            <a:ext cx="9144000" cy="1655762"/>
          </a:xfrm>
        </p:spPr>
        <p:txBody>
          <a:bodyPr/>
          <a:lstStyle/>
          <a:p>
            <a:r>
              <a:rPr lang="en-US" spc="-1" dirty="0" err="1"/>
              <a:t>Autores</a:t>
            </a:r>
            <a:r>
              <a:rPr lang="en-US" spc="-1" dirty="0"/>
              <a:t>: </a:t>
            </a:r>
            <a:r>
              <a:rPr lang="en-US" spc="-1" dirty="0" err="1"/>
              <a:t>insira</a:t>
            </a:r>
            <a:r>
              <a:rPr lang="en-US" spc="-1" dirty="0"/>
              <a:t> </a:t>
            </a:r>
            <a:r>
              <a:rPr lang="en-US" spc="-1" dirty="0" err="1"/>
              <a:t>aqui</a:t>
            </a:r>
            <a:r>
              <a:rPr lang="en-US" spc="-1" dirty="0"/>
              <a:t> o </a:t>
            </a:r>
            <a:r>
              <a:rPr lang="en-US" spc="-1" dirty="0" err="1"/>
              <a:t>nome</a:t>
            </a:r>
            <a:r>
              <a:rPr lang="en-US" spc="-1" dirty="0"/>
              <a:t> dos </a:t>
            </a:r>
            <a:r>
              <a:rPr lang="en-US" spc="-1" dirty="0" err="1"/>
              <a:t>autores</a:t>
            </a:r>
            <a:endParaRPr lang="en-US" spc="-1" dirty="0">
              <a:latin typeface="Arial"/>
            </a:endParaRPr>
          </a:p>
          <a:p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F20C9903-8E50-4D08-AEDA-7F9B3F4F93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64"/>
          <a:stretch/>
        </p:blipFill>
        <p:spPr>
          <a:xfrm>
            <a:off x="0" y="0"/>
            <a:ext cx="8539068" cy="40760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Shape 3">
            <a:extLst>
              <a:ext uri="{FF2B5EF4-FFF2-40B4-BE49-F238E27FC236}">
                <a16:creationId xmlns:a16="http://schemas.microsoft.com/office/drawing/2014/main" xmlns="" id="{DE3042AC-DAF2-4F8D-BC8D-4974E7D00D02}"/>
              </a:ext>
            </a:extLst>
          </p:cNvPr>
          <p:cNvSpPr txBox="1"/>
          <p:nvPr/>
        </p:nvSpPr>
        <p:spPr>
          <a:xfrm>
            <a:off x="2572043" y="6406101"/>
            <a:ext cx="7498080" cy="3371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pPr algn="ctr"/>
            <a:r>
              <a:rPr lang="en-US" sz="1600" b="0" strike="noStrike" spc="-1" dirty="0" err="1">
                <a:latin typeface="Calibri"/>
              </a:rPr>
              <a:t>Insira</a:t>
            </a:r>
            <a:r>
              <a:rPr lang="en-US" sz="1600" b="0" strike="noStrike" spc="-1" dirty="0">
                <a:latin typeface="Calibri"/>
              </a:rPr>
              <a:t> </a:t>
            </a:r>
            <a:r>
              <a:rPr lang="en-US" sz="1600" b="0" strike="noStrike" spc="-1" dirty="0" err="1">
                <a:latin typeface="Calibri"/>
              </a:rPr>
              <a:t>aqui</a:t>
            </a:r>
            <a:r>
              <a:rPr lang="en-US" sz="1600" b="0" strike="noStrike" spc="-1" dirty="0">
                <a:latin typeface="Calibri"/>
              </a:rPr>
              <a:t> o </a:t>
            </a:r>
            <a:r>
              <a:rPr lang="en-US" sz="1600" b="0" strike="noStrike" spc="-1" dirty="0" err="1">
                <a:latin typeface="Calibri"/>
              </a:rPr>
              <a:t>programa</a:t>
            </a:r>
            <a:r>
              <a:rPr lang="en-US" sz="1600" b="0" strike="noStrike" spc="-1" dirty="0">
                <a:latin typeface="Calibri"/>
              </a:rPr>
              <a:t>/</a:t>
            </a:r>
            <a:r>
              <a:rPr lang="en-US" sz="1600" b="0" strike="noStrike" spc="-1" dirty="0" err="1">
                <a:latin typeface="Calibri"/>
              </a:rPr>
              <a:t>área</a:t>
            </a:r>
            <a:r>
              <a:rPr lang="en-US" sz="1600" b="0" strike="noStrike" spc="-1" dirty="0">
                <a:latin typeface="Calibri"/>
              </a:rPr>
              <a:t>/campus</a:t>
            </a:r>
            <a:endParaRPr lang="en-US" sz="1600" b="0" strike="noStrike" spc="-1" dirty="0">
              <a:latin typeface="Arial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xmlns="" id="{DA7267B5-51BA-4761-9095-6164889072A1}"/>
              </a:ext>
            </a:extLst>
          </p:cNvPr>
          <p:cNvSpPr txBox="1"/>
          <p:nvPr/>
        </p:nvSpPr>
        <p:spPr>
          <a:xfrm>
            <a:off x="9692351" y="268461"/>
            <a:ext cx="23071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APOIO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xmlns="" id="{E209BFE4-14A5-4BCF-853E-E2DF2DC59F30}"/>
              </a:ext>
            </a:extLst>
          </p:cNvPr>
          <p:cNvSpPr txBox="1"/>
          <p:nvPr/>
        </p:nvSpPr>
        <p:spPr>
          <a:xfrm>
            <a:off x="9692351" y="1488099"/>
            <a:ext cx="23071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REALIZAÇÃO</a:t>
            </a:r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xmlns="" id="{DF6A2234-38FA-4B3D-B97C-1F4D64ADB6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3317" y="664989"/>
            <a:ext cx="1803836" cy="7160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xmlns="" id="{03FC62D0-FA0F-4C24-9955-72AC21E7AEA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389" b="8026"/>
          <a:stretch/>
        </p:blipFill>
        <p:spPr>
          <a:xfrm>
            <a:off x="9518022" y="1921698"/>
            <a:ext cx="2411381" cy="8759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8033366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7CC277A-5B1E-48DA-888F-1D20885000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930" y="2551734"/>
            <a:ext cx="10515600" cy="1325563"/>
          </a:xfrm>
        </p:spPr>
        <p:txBody>
          <a:bodyPr/>
          <a:lstStyle/>
          <a:p>
            <a:endParaRPr lang="pt-BR" dirty="0"/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xmlns="" id="{8D07D690-9344-4AF3-B33C-299FFF1D2C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64517" b="-1971"/>
          <a:stretch/>
        </p:blipFill>
        <p:spPr>
          <a:xfrm>
            <a:off x="145774" y="0"/>
            <a:ext cx="4028660" cy="2398644"/>
          </a:xfrm>
        </p:spPr>
      </p:pic>
    </p:spTree>
    <p:extLst>
      <p:ext uri="{BB962C8B-B14F-4D97-AF65-F5344CB8AC3E}">
        <p14:creationId xmlns:p14="http://schemas.microsoft.com/office/powerpoint/2010/main" val="16792923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7CC277A-5B1E-48DA-888F-1D20885000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930" y="2551734"/>
            <a:ext cx="10515600" cy="1325563"/>
          </a:xfrm>
        </p:spPr>
        <p:txBody>
          <a:bodyPr/>
          <a:lstStyle/>
          <a:p>
            <a:endParaRPr lang="pt-BR" dirty="0"/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xmlns="" id="{8D07D690-9344-4AF3-B33C-299FFF1D2C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64517" b="-1971"/>
          <a:stretch/>
        </p:blipFill>
        <p:spPr>
          <a:xfrm>
            <a:off x="145774" y="0"/>
            <a:ext cx="4028660" cy="2398644"/>
          </a:xfrm>
        </p:spPr>
      </p:pic>
    </p:spTree>
    <p:extLst>
      <p:ext uri="{BB962C8B-B14F-4D97-AF65-F5344CB8AC3E}">
        <p14:creationId xmlns:p14="http://schemas.microsoft.com/office/powerpoint/2010/main" val="33146375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7CC277A-5B1E-48DA-888F-1D20885000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930" y="2551734"/>
            <a:ext cx="10515600" cy="1325563"/>
          </a:xfrm>
        </p:spPr>
        <p:txBody>
          <a:bodyPr/>
          <a:lstStyle/>
          <a:p>
            <a:endParaRPr lang="pt-BR" dirty="0"/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xmlns="" id="{8D07D690-9344-4AF3-B33C-299FFF1D2C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64517" b="-1971"/>
          <a:stretch/>
        </p:blipFill>
        <p:spPr>
          <a:xfrm>
            <a:off x="145774" y="0"/>
            <a:ext cx="4028660" cy="2398644"/>
          </a:xfrm>
        </p:spPr>
      </p:pic>
    </p:spTree>
    <p:extLst>
      <p:ext uri="{BB962C8B-B14F-4D97-AF65-F5344CB8AC3E}">
        <p14:creationId xmlns:p14="http://schemas.microsoft.com/office/powerpoint/2010/main" val="11920171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EE9E813D-0500-42D0-950D-85F33CD02F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5065" y="2043558"/>
            <a:ext cx="7035476" cy="3019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5009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18</Words>
  <Application>Microsoft Office PowerPoint</Application>
  <PresentationFormat>Widescreen</PresentationFormat>
  <Paragraphs>5</Paragraphs>
  <Slides>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10" baseType="lpstr">
      <vt:lpstr>Arial</vt:lpstr>
      <vt:lpstr>Arial Black</vt:lpstr>
      <vt:lpstr>Calibri</vt:lpstr>
      <vt:lpstr>Calibri Light</vt:lpstr>
      <vt:lpstr>Tema do Office</vt:lpstr>
      <vt:lpstr>Insira aqui o Título do trabalho 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Insira aqui o Título do trabalho</dc:title>
  <dc:creator>ilha</dc:creator>
  <cp:lastModifiedBy>rosinei ronconi vieiras</cp:lastModifiedBy>
  <cp:revision>8</cp:revision>
  <dcterms:created xsi:type="dcterms:W3CDTF">2021-05-26T01:46:53Z</dcterms:created>
  <dcterms:modified xsi:type="dcterms:W3CDTF">2021-05-26T16:38:48Z</dcterms:modified>
</cp:coreProperties>
</file>