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2192000" cy="685800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pt-BR" sz="6000" b="0" strike="noStrike" spc="-1">
                <a:solidFill>
                  <a:srgbClr val="000000"/>
                </a:solidFill>
                <a:latin typeface="Calibri Light"/>
              </a:rPr>
              <a:t>Clique para editar o título Mestre</a:t>
            </a:r>
            <a:endParaRPr lang="pt-BR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434D0B7B-DE32-4F05-AA45-A562F5900167}" type="datetime">
              <a:rPr lang="pt-BR" sz="1200" b="0" strike="noStrike" spc="-1">
                <a:solidFill>
                  <a:srgbClr val="8B8B8B"/>
                </a:solidFill>
                <a:latin typeface="Calibri"/>
              </a:rPr>
              <a:t>09/11/2020</a:t>
            </a:fld>
            <a:endParaRPr lang="pt-BR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lstStyle/>
          <a:p>
            <a:endParaRPr lang="pt-BR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6C1A0571-47CB-4725-803E-84ADAC9A0EF4}" type="slidenum">
              <a:rPr lang="pt-BR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pt-BR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800" b="0" strike="noStrike" spc="-1">
                <a:solidFill>
                  <a:srgbClr val="000000"/>
                </a:solidFill>
                <a:latin typeface="Calibri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m 2"/>
          <p:cNvPicPr/>
          <p:nvPr/>
        </p:nvPicPr>
        <p:blipFill>
          <a:blip r:embed="rId2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Imagem 3"/>
          <p:cNvPicPr/>
          <p:nvPr/>
        </p:nvPicPr>
        <p:blipFill>
          <a:blip r:embed="rId2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Mariana Loss</dc:creator>
  <dc:description/>
  <cp:lastModifiedBy>Manuella Amado</cp:lastModifiedBy>
  <cp:revision>2</cp:revision>
  <dcterms:created xsi:type="dcterms:W3CDTF">2020-10-16T16:12:57Z</dcterms:created>
  <dcterms:modified xsi:type="dcterms:W3CDTF">2020-11-10T00:06:18Z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</vt:i4>
  </property>
</Properties>
</file>