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3276" y="-16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1DEAB-5E26-4DC3-8618-CB59301217E5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3061-2D96-4059-BAAF-6FE14407B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35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C3061-2D96-4059-BAAF-6FE14407BB5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0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4051F5-9E5F-AA9C-DF17-28DB425DF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D0E3C48-B769-DD3A-C0AB-2CFD8E4A7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72CDA72-3BC2-580B-FD85-AC9A1C42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D627FD0-6966-DE20-7EA7-967E036B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AA46744-9867-946C-605E-74AA79CD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62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98FFB7-6CEF-D11D-E447-A260F9C1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ABC6AC50-AC2A-0299-3FDA-AA3482ACE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BFF718F-81E6-A99D-62F0-C64EF80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64F6A26-9CAF-AE58-6E33-B15CBE49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F8C9FE8-1974-B9C2-1222-D0BC29C7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3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34383E1-0312-FC2B-218C-3C33B588A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F1571B3-40D4-97EB-63CF-A42216C3E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51F209D-F2E2-EA76-30CA-7A144809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B4B7546-D13F-AC76-C598-700346DD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FFD2BEA-1F79-A8B5-C334-9B268C2C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63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0DC9D9-A09C-9D55-46EB-BAACA376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8D00B4F-A44D-5322-D4EE-0DD6F5A2E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79D1CBC-0088-9295-DF82-AFE23E8D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00A7264-16B4-9FDF-1551-C384FE42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05E5B24-C419-57E0-6374-AEC13781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23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50133E-D53F-155C-28B3-A8835ED9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40C547-E961-028C-1213-CC08F759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C8C71C7-9DDB-7A31-B831-15F5BAC1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F425212-1973-0127-CE8E-9460308A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E17215B-5A2A-D41C-9C0A-A66E1F6F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64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AC57C8-97E0-A28F-B328-1AA2D48D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067B67E-DE95-51F7-5C99-4893F28FB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B368170A-E9AD-9EDF-FB30-06D02DD4D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27C806E-1F51-B3A9-9B2F-131193C9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89A3094-FE9A-89FB-9A4B-E54FB6A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15D562B-C5C6-E2A0-C147-02821D99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3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3A9E50-D49C-61A5-CE50-01847738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A877B3F-EC91-5387-4E14-0481DB95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6CE7E81-A3DA-7B4F-DC44-5689B19D3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8F6D20D-8C10-F980-D257-B3AB63747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01A6906-5D87-DBB0-9823-1BA2A609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A83E17DB-6FEB-C831-1E79-BA555A34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638F1C68-2556-BA7F-F52A-C77007BB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8CA65CB5-93E6-61D2-DF68-D4C49687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B50F8A-2765-F391-278C-1066A815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49F2479-06DE-2E84-8EDA-3D9E67D0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2C310047-8CE1-9FCD-1250-45122E0F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8B98DD3-5A19-5CCC-8486-5F07D95B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35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1CBE032F-9D99-FF4D-609E-EC6CE423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35EEE1B5-80AB-C95E-AE29-25E00F29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9148BE21-4DCB-14A0-A17C-57D97022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0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17C5D2-BDCE-094D-FD73-E8900E2F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5B2D3C4-09D4-D273-703E-BC2F18F9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8EA5D62F-C5FA-5223-5214-F25332110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BB77A37-F698-AD19-F7C3-499F5AE2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1172082-FFE2-E234-0E6F-FEBA48AE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7EF6A45-22BF-BDCC-41EA-F3CA6920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04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D59F1D-1392-C2D8-0E0D-680F33B0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1EF72EB4-5E8B-1234-9F4C-2DE33B85E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90F158D8-9733-BCFD-1509-C40825470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F96D39DC-AF4E-8E16-A1AF-C4013FCB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F190658-28FE-365A-8191-D7969629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009A721-3E51-0C40-ADD1-7C6C641C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3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240944D7-5E64-6C60-A486-5B4D4701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151F2CD-CDBC-A4BB-4C2E-403F99177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535BFF3-E2E7-6933-2E23-1BDF16075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61AC-2255-43A7-868B-6B54C5DB6459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7173A12-C703-EF86-07C7-7C243CE4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35790E6-7F69-E440-44A9-85ED00C7D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B3BC-1DD4-4A93-8576-9355F2F53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E2E1900-8F8A-B85A-CD58-D75FC17DCEE8}"/>
              </a:ext>
            </a:extLst>
          </p:cNvPr>
          <p:cNvSpPr txBox="1">
            <a:spLocks/>
          </p:cNvSpPr>
          <p:nvPr/>
        </p:nvSpPr>
        <p:spPr>
          <a:xfrm>
            <a:off x="1524000" y="3379782"/>
            <a:ext cx="9144000" cy="963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Título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D9D0B19A-6986-0C28-753E-79EBB9D9697D}"/>
              </a:ext>
            </a:extLst>
          </p:cNvPr>
          <p:cNvSpPr txBox="1">
            <a:spLocks/>
          </p:cNvSpPr>
          <p:nvPr/>
        </p:nvSpPr>
        <p:spPr>
          <a:xfrm>
            <a:off x="1524000" y="5016077"/>
            <a:ext cx="9144000" cy="1285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Autor 1</a:t>
            </a:r>
          </a:p>
          <a:p>
            <a:r>
              <a:rPr lang="pt-BR" b="1" dirty="0"/>
              <a:t>Autor 2</a:t>
            </a:r>
          </a:p>
          <a:p>
            <a:r>
              <a:rPr lang="pt-BR" b="1" dirty="0"/>
              <a:t>Autor 3</a:t>
            </a:r>
          </a:p>
        </p:txBody>
      </p:sp>
    </p:spTree>
    <p:extLst>
      <p:ext uri="{BB962C8B-B14F-4D97-AF65-F5344CB8AC3E}">
        <p14:creationId xmlns:p14="http://schemas.microsoft.com/office/powerpoint/2010/main" val="737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75245D-D689-2121-EDC6-4551A9BE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="" xmlns:a16="http://schemas.microsoft.com/office/drawing/2014/main" id="{CE296BA7-BA96-72B8-5188-7B110B48A4F0}"/>
              </a:ext>
            </a:extLst>
          </p:cNvPr>
          <p:cNvSpPr txBox="1">
            <a:spLocks/>
          </p:cNvSpPr>
          <p:nvPr/>
        </p:nvSpPr>
        <p:spPr>
          <a:xfrm>
            <a:off x="409574" y="2436812"/>
            <a:ext cx="11306175" cy="409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1863792-7F23-65D0-895D-AF3E09ACAD47}"/>
              </a:ext>
            </a:extLst>
          </p:cNvPr>
          <p:cNvSpPr txBox="1"/>
          <p:nvPr/>
        </p:nvSpPr>
        <p:spPr>
          <a:xfrm>
            <a:off x="375052" y="2436812"/>
            <a:ext cx="11407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Escreva aqui...</a:t>
            </a:r>
            <a:endParaRPr lang="pt-BR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75245D-D689-2121-EDC6-4551A9BE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="" xmlns:a16="http://schemas.microsoft.com/office/drawing/2014/main" id="{CE296BA7-BA96-72B8-5188-7B110B48A4F0}"/>
              </a:ext>
            </a:extLst>
          </p:cNvPr>
          <p:cNvSpPr txBox="1">
            <a:spLocks/>
          </p:cNvSpPr>
          <p:nvPr/>
        </p:nvSpPr>
        <p:spPr>
          <a:xfrm>
            <a:off x="409574" y="2436812"/>
            <a:ext cx="11306175" cy="409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1863792-7F23-65D0-895D-AF3E09ACAD47}"/>
              </a:ext>
            </a:extLst>
          </p:cNvPr>
          <p:cNvSpPr txBox="1"/>
          <p:nvPr/>
        </p:nvSpPr>
        <p:spPr>
          <a:xfrm>
            <a:off x="375052" y="2436812"/>
            <a:ext cx="11407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Escreva aqui...</a:t>
            </a:r>
            <a:endParaRPr lang="pt-BR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75245D-D689-2121-EDC6-4551A9BE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="" xmlns:a16="http://schemas.microsoft.com/office/drawing/2014/main" id="{CE296BA7-BA96-72B8-5188-7B110B48A4F0}"/>
              </a:ext>
            </a:extLst>
          </p:cNvPr>
          <p:cNvSpPr txBox="1">
            <a:spLocks/>
          </p:cNvSpPr>
          <p:nvPr/>
        </p:nvSpPr>
        <p:spPr>
          <a:xfrm>
            <a:off x="409574" y="2436812"/>
            <a:ext cx="11306175" cy="409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1863792-7F23-65D0-895D-AF3E09ACAD47}"/>
              </a:ext>
            </a:extLst>
          </p:cNvPr>
          <p:cNvSpPr txBox="1"/>
          <p:nvPr/>
        </p:nvSpPr>
        <p:spPr>
          <a:xfrm>
            <a:off x="375052" y="2436812"/>
            <a:ext cx="11407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Escreva aqui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... Opcional</a:t>
            </a:r>
            <a:endParaRPr lang="pt-BR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75245D-D689-2121-EDC6-4551A9BE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="" xmlns:a16="http://schemas.microsoft.com/office/drawing/2014/main" id="{CE296BA7-BA96-72B8-5188-7B110B48A4F0}"/>
              </a:ext>
            </a:extLst>
          </p:cNvPr>
          <p:cNvSpPr txBox="1">
            <a:spLocks/>
          </p:cNvSpPr>
          <p:nvPr/>
        </p:nvSpPr>
        <p:spPr>
          <a:xfrm>
            <a:off x="409574" y="2436812"/>
            <a:ext cx="11306175" cy="409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1863792-7F23-65D0-895D-AF3E09ACAD47}"/>
              </a:ext>
            </a:extLst>
          </p:cNvPr>
          <p:cNvSpPr txBox="1"/>
          <p:nvPr/>
        </p:nvSpPr>
        <p:spPr>
          <a:xfrm>
            <a:off x="375052" y="2436812"/>
            <a:ext cx="11407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Escreva aqui...</a:t>
            </a:r>
            <a:endParaRPr lang="pt-BR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75245D-D689-2121-EDC6-4551A9BE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="" xmlns:a16="http://schemas.microsoft.com/office/drawing/2014/main" id="{CE296BA7-BA96-72B8-5188-7B110B48A4F0}"/>
              </a:ext>
            </a:extLst>
          </p:cNvPr>
          <p:cNvSpPr txBox="1">
            <a:spLocks/>
          </p:cNvSpPr>
          <p:nvPr/>
        </p:nvSpPr>
        <p:spPr>
          <a:xfrm>
            <a:off x="409574" y="2436812"/>
            <a:ext cx="11306175" cy="409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1863792-7F23-65D0-895D-AF3E09ACAD47}"/>
              </a:ext>
            </a:extLst>
          </p:cNvPr>
          <p:cNvSpPr txBox="1"/>
          <p:nvPr/>
        </p:nvSpPr>
        <p:spPr>
          <a:xfrm>
            <a:off x="375052" y="2436812"/>
            <a:ext cx="11407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Escreva aqui...</a:t>
            </a:r>
            <a:endParaRPr lang="pt-BR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75245D-D689-2121-EDC6-4551A9BE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="" xmlns:a16="http://schemas.microsoft.com/office/drawing/2014/main" id="{CE296BA7-BA96-72B8-5188-7B110B48A4F0}"/>
              </a:ext>
            </a:extLst>
          </p:cNvPr>
          <p:cNvSpPr txBox="1">
            <a:spLocks/>
          </p:cNvSpPr>
          <p:nvPr/>
        </p:nvSpPr>
        <p:spPr>
          <a:xfrm>
            <a:off x="409574" y="2436812"/>
            <a:ext cx="11306175" cy="409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1863792-7F23-65D0-895D-AF3E09ACAD47}"/>
              </a:ext>
            </a:extLst>
          </p:cNvPr>
          <p:cNvSpPr txBox="1"/>
          <p:nvPr/>
        </p:nvSpPr>
        <p:spPr>
          <a:xfrm>
            <a:off x="375052" y="2436812"/>
            <a:ext cx="11407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Escreva aqui...</a:t>
            </a:r>
            <a:endParaRPr lang="pt-BR" sz="24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</Words>
  <Application>Microsoft Office PowerPoint</Application>
  <PresentationFormat>Personalizar</PresentationFormat>
  <Paragraphs>11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Amaral</dc:creator>
  <cp:lastModifiedBy>Sandra Regina do Amaral</cp:lastModifiedBy>
  <cp:revision>8</cp:revision>
  <dcterms:created xsi:type="dcterms:W3CDTF">2025-07-27T21:35:00Z</dcterms:created>
  <dcterms:modified xsi:type="dcterms:W3CDTF">2026-04-16T20:08:32Z</dcterms:modified>
</cp:coreProperties>
</file>