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9A257-856D-0BCE-AB28-47CB342F8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100E2F-1205-A165-DF51-E50724A94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DA4463-826F-AEA2-B80D-C895C41E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C15459-4298-FAA0-81E1-79831BA61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E878E5-3E22-7F93-F5A6-B8872108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57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05095-2C16-2AA9-7B2F-87E0502FA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3728348-8B10-F008-B1DF-90AC06265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EC39CC-28B3-18B7-53FF-6EE6AD2FE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49483A-520E-DCE6-EE25-57092FE03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1E2768-398E-AE18-8F7E-EF3B8C41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54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EC38F9-968A-79D6-D5B9-324A63061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1C6784-ECA1-EF36-E365-32BA5EDE3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1E5805-7E49-A700-7C72-63DE8E750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250637-F653-B155-97D4-5050E0564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29A6E8-19BD-1EA8-5D4D-A1FAB608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817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63028-F2B7-05CB-B5C4-4A5F73DC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09D8A4-42EA-1D96-CD5B-7310FE97B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B9BB29-8391-5A51-5718-4F97092AF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770884-9061-1FA7-04AC-F7BD9D57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652AA4-D915-FC8A-526C-B94F296E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20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45E062-F559-DB89-F50A-AD4E34B9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9D8ADCE-8200-53B7-2C98-1CCFD6463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0F688C-1A85-CBA6-02B2-357D940F6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5E031E-0964-D5B8-D2A1-CF7553E2B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8B1770-AF0C-B5F6-6B94-B56A388C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11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F9408-72D0-0FBB-63E0-44223E63E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EAA71E-20D9-579F-9DEE-01466C015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08445BE-2CDF-2928-0BCB-37E74CAB3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B56E72-4237-2708-FBEF-901CAE2A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0C9893-16A8-06FA-5617-C5F2A6D8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79FA17C-9E11-E132-5E67-A02AE238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95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4328F-77F7-96A4-588B-C589F6066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4B2344-A9EB-C884-870D-C25F049DB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8F05C9-EDF5-D76C-E4C8-0CB65FB7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0736070-515B-5237-18D1-59023CC2C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DEDEB70-407C-B329-849C-5B8AD52EF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4BF9A3-D851-876A-7EB3-03874E8AD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2E37E7E-649B-F241-0AD4-2095DE547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9CAE578-C5B7-C54D-8451-3FD6D49FC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01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9266D4-F2E9-01DA-5479-77112DA78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6281162-83E1-31A6-2309-C0923873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5BDD32F-E34A-9EF8-90E9-AA6A86C9D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3B75618-1A43-AA44-6909-E02B1024A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143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A450F3-0837-B944-4908-C2167B12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02FEEE2-1B63-8C74-BA66-8741C5AAA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2F44493-2A26-3D7E-5DE5-79A22188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65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B74E8-5070-3AD8-F932-90E0071C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357407-F49C-51EB-3909-8E75FD9F1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055B215-B4F5-8BBC-0B51-E2B19914F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EDC2A1-5B91-A8A0-1F6C-652089E6A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75EDF4-F01B-C472-731C-AA0439BE7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E6932C-6270-9895-1C10-FE2210C4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119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3727D3-0383-D8EF-DB25-C4104F17B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02EAA4B-4C06-FCDA-2522-DFC382453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D25B1FF-BECA-0D52-4713-5DF626242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C770B2-2AFD-0458-CC19-424DE66E3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C1E560-3B8F-363B-649E-524F56509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D66BB7-B4CA-8524-623B-A6B4423A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11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F20BD6-0942-04F1-DCBA-039A6164F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8C4C42-AC76-E2BA-0045-01A9ADCC2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54CBAB-A342-FF35-25A4-6DB3AE449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F29F8-74D1-4C97-8C22-93071EC68279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4AF94E-72A5-FADE-9874-09EC554F8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AA7AD2-DD4D-A0CD-C0BE-3C4A1B2F0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3085C-E068-44E6-B69A-1DA49A11EE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684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EB5F17-469B-82D4-6E3F-C87EE2284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35" y="187000"/>
            <a:ext cx="1200785" cy="1252704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FBD770-2192-2559-A18B-AEC58A865B1C}"/>
              </a:ext>
            </a:extLst>
          </p:cNvPr>
          <p:cNvSpPr txBox="1"/>
          <p:nvPr/>
        </p:nvSpPr>
        <p:spPr>
          <a:xfrm>
            <a:off x="1656522" y="233606"/>
            <a:ext cx="102917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V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Encontro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Anual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endParaRPr lang="pt-BR" sz="20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“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Cenário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da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no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Desenvolvimento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do Estado do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Espírito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Santo”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21 a 22 de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setembro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2023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fes de Alegre - YouTube">
            <a:extLst>
              <a:ext uri="{FF2B5EF4-FFF2-40B4-BE49-F238E27FC236}">
                <a16:creationId xmlns:a16="http://schemas.microsoft.com/office/drawing/2014/main" id="{02FCD014-6BFD-FF56-D56C-225BF181D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296" y="0"/>
            <a:ext cx="1626704" cy="162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E06FE24D-3533-A70C-0162-3C25C9D4DD2E}"/>
              </a:ext>
            </a:extLst>
          </p:cNvPr>
          <p:cNvSpPr txBox="1"/>
          <p:nvPr/>
        </p:nvSpPr>
        <p:spPr>
          <a:xfrm>
            <a:off x="2438401" y="2340189"/>
            <a:ext cx="776577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 IMPORTÂNCIA DOS POLINIZADORES NOS AMBIENTES AGRÍCOLAS</a:t>
            </a:r>
          </a:p>
          <a:p>
            <a:pPr algn="ctr"/>
            <a:r>
              <a:rPr lang="pt-BR" sz="1500" dirty="0"/>
              <a:t>Fonte: </a:t>
            </a:r>
            <a:r>
              <a:rPr lang="pt-BR" sz="1500" dirty="0" err="1"/>
              <a:t>Calibri</a:t>
            </a:r>
            <a:r>
              <a:rPr lang="pt-BR" sz="1500" dirty="0"/>
              <a:t> (corpo), 20, negrito, centralizado.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96DE45A-E8F1-858C-418F-B60267CEF962}"/>
              </a:ext>
            </a:extLst>
          </p:cNvPr>
          <p:cNvSpPr txBox="1"/>
          <p:nvPr/>
        </p:nvSpPr>
        <p:spPr>
          <a:xfrm>
            <a:off x="1412820" y="3492336"/>
            <a:ext cx="10071652" cy="4335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1500" dirty="0">
                <a:effectLst/>
                <a:ea typeface="Times New Roman" panose="02020603050405020304" pitchFamily="18" charset="0"/>
              </a:rPr>
              <a:t>SOBRENOME, Nome</a:t>
            </a:r>
            <a:r>
              <a:rPr lang="en-US" sz="1500" baseline="30000" dirty="0">
                <a:effectLst/>
                <a:ea typeface="Times New Roman" panose="02020603050405020304" pitchFamily="18" charset="0"/>
              </a:rPr>
              <a:t>1*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; SOBRENOME, Nome</a:t>
            </a:r>
            <a:r>
              <a:rPr lang="en-US" sz="15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; SOBRENOME, Nome</a:t>
            </a:r>
            <a:r>
              <a:rPr lang="en-US" sz="1500" baseline="30000" dirty="0">
                <a:effectLst/>
                <a:ea typeface="Times New Roman" panose="02020603050405020304" pitchFamily="18" charset="0"/>
              </a:rPr>
              <a:t>3</a:t>
            </a:r>
            <a:endParaRPr lang="pt-BR" sz="1500" dirty="0">
              <a:effectLst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1500" dirty="0">
                <a:effectLst/>
                <a:ea typeface="Times New Roman" panose="02020603050405020304" pitchFamily="18" charset="0"/>
              </a:rPr>
              <a:t>Autor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correspondente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: email@email.com</a:t>
            </a:r>
            <a:endParaRPr lang="pt-BR" sz="1500" dirty="0">
              <a:effectLst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500" baseline="30000" dirty="0">
                <a:effectLst/>
                <a:ea typeface="Times New Roman" panose="02020603050405020304" pitchFamily="18" charset="0"/>
              </a:rPr>
              <a:t>1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Programa</a:t>
            </a:r>
            <a:r>
              <a:rPr lang="en-US" sz="15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/</a:t>
            </a:r>
            <a:r>
              <a:rPr lang="en-US" sz="15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curso</a:t>
            </a:r>
            <a:r>
              <a:rPr lang="en-US" sz="15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departamento</a:t>
            </a:r>
            <a:r>
              <a:rPr lang="en-US" sz="15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instituição</a:t>
            </a:r>
            <a:r>
              <a:rPr lang="en-US" sz="15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país</a:t>
            </a:r>
            <a:r>
              <a:rPr lang="en-US" sz="15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. </a:t>
            </a:r>
            <a:endParaRPr lang="pt-BR" sz="1500" dirty="0">
              <a:effectLst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15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Programa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/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curso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departamento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instituição</a:t>
            </a:r>
            <a:r>
              <a:rPr lang="en-US" sz="1500" dirty="0">
                <a:effectLst/>
                <a:ea typeface="Times New Roman" panose="02020603050405020304" pitchFamily="18" charset="0"/>
              </a:rPr>
              <a:t>,  </a:t>
            </a:r>
            <a:r>
              <a:rPr lang="en-US" sz="1500" dirty="0" err="1">
                <a:effectLst/>
                <a:ea typeface="Times New Roman" panose="02020603050405020304" pitchFamily="18" charset="0"/>
              </a:rPr>
              <a:t>país</a:t>
            </a:r>
            <a:endParaRPr lang="en-US" sz="15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1500" dirty="0"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dirty="0"/>
              <a:t>Fonte: </a:t>
            </a:r>
            <a:r>
              <a:rPr lang="pt-BR" sz="1600" dirty="0" err="1"/>
              <a:t>Calibri</a:t>
            </a:r>
            <a:r>
              <a:rPr lang="pt-BR" sz="1600" dirty="0"/>
              <a:t> (corpo), 15 (seguir o modelo apresentado).</a:t>
            </a:r>
            <a:endParaRPr lang="pt-BR" sz="1600" dirty="0">
              <a:effectLst/>
              <a:ea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Área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Temática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Manejo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Agrícola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Sustentável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</a:rPr>
              <a:t>(INSERIR A ÁREA TEMÁTICA DO TRABALHO)</a:t>
            </a:r>
            <a:endParaRPr lang="pt-BR" sz="1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15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500" dirty="0">
              <a:effectLst/>
              <a:ea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96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EB5F17-469B-82D4-6E3F-C87EE2284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35" y="187000"/>
            <a:ext cx="1200785" cy="1252704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FBD770-2192-2559-A18B-AEC58A865B1C}"/>
              </a:ext>
            </a:extLst>
          </p:cNvPr>
          <p:cNvSpPr txBox="1"/>
          <p:nvPr/>
        </p:nvSpPr>
        <p:spPr>
          <a:xfrm>
            <a:off x="1550505" y="0"/>
            <a:ext cx="102917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V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Encontro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Anual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endParaRPr lang="pt-BR" sz="20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“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Cenário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da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no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Desenvolvimento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do Estado do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Espírito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Santo”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21 a 22 de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setembro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2023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fes de Alegre - YouTube">
            <a:extLst>
              <a:ext uri="{FF2B5EF4-FFF2-40B4-BE49-F238E27FC236}">
                <a16:creationId xmlns:a16="http://schemas.microsoft.com/office/drawing/2014/main" id="{02FCD014-6BFD-FF56-D56C-225BF181D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296" y="0"/>
            <a:ext cx="1626704" cy="162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E73AA14-44F8-53C8-F75C-ED985199CCD2}"/>
              </a:ext>
            </a:extLst>
          </p:cNvPr>
          <p:cNvSpPr txBox="1"/>
          <p:nvPr/>
        </p:nvSpPr>
        <p:spPr>
          <a:xfrm>
            <a:off x="583096" y="2729948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A utilização de agrotóxicos nas áreas agrícolas tem influenciado de forma negativa os polinizadores, levando as populações a decrescerem exponencialmente. O objetivo do presente estudo foi...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8584663-B7B7-69EC-0518-053CDD273254}"/>
              </a:ext>
            </a:extLst>
          </p:cNvPr>
          <p:cNvSpPr txBox="1"/>
          <p:nvPr/>
        </p:nvSpPr>
        <p:spPr>
          <a:xfrm>
            <a:off x="8136835" y="3949148"/>
            <a:ext cx="2862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 err="1"/>
              <a:t>calibri</a:t>
            </a:r>
            <a:r>
              <a:rPr lang="pt-BR" dirty="0"/>
              <a:t> (corpo), 20.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4AFE7F26-336F-B609-8074-9CEB22E7F33E}"/>
              </a:ext>
            </a:extLst>
          </p:cNvPr>
          <p:cNvSpPr/>
          <p:nvPr/>
        </p:nvSpPr>
        <p:spPr>
          <a:xfrm>
            <a:off x="583096" y="1920774"/>
            <a:ext cx="2902226" cy="7078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56638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EB5F17-469B-82D4-6E3F-C87EE2284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35" y="187000"/>
            <a:ext cx="1200785" cy="1252704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FBD770-2192-2559-A18B-AEC58A865B1C}"/>
              </a:ext>
            </a:extLst>
          </p:cNvPr>
          <p:cNvSpPr txBox="1"/>
          <p:nvPr/>
        </p:nvSpPr>
        <p:spPr>
          <a:xfrm>
            <a:off x="1550505" y="0"/>
            <a:ext cx="102917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V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Encontro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Anual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endParaRPr lang="pt-BR" sz="20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“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Cenário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da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no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Desenvolvimento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do Estado do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Espírito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Santo”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21 a 22 de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setembro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2023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fes de Alegre - YouTube">
            <a:extLst>
              <a:ext uri="{FF2B5EF4-FFF2-40B4-BE49-F238E27FC236}">
                <a16:creationId xmlns:a16="http://schemas.microsoft.com/office/drawing/2014/main" id="{02FCD014-6BFD-FF56-D56C-225BF181D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296" y="0"/>
            <a:ext cx="1626704" cy="162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E73AA14-44F8-53C8-F75C-ED985199CCD2}"/>
              </a:ext>
            </a:extLst>
          </p:cNvPr>
          <p:cNvSpPr txBox="1"/>
          <p:nvPr/>
        </p:nvSpPr>
        <p:spPr>
          <a:xfrm>
            <a:off x="583096" y="2729948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O estudo foi realizado no setor de Agroecologia do Instituto Federal de Educação, Ciência e Tecnologia do Espírito Santo – campus de Alegre...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8584663-B7B7-69EC-0518-053CDD273254}"/>
              </a:ext>
            </a:extLst>
          </p:cNvPr>
          <p:cNvSpPr txBox="1"/>
          <p:nvPr/>
        </p:nvSpPr>
        <p:spPr>
          <a:xfrm>
            <a:off x="8136835" y="3949148"/>
            <a:ext cx="2862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 err="1"/>
              <a:t>calibri</a:t>
            </a:r>
            <a:r>
              <a:rPr lang="pt-BR" dirty="0"/>
              <a:t> (corpo), 20.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5FCD152C-ADDD-BFEE-3278-AD7F41FC8D07}"/>
              </a:ext>
            </a:extLst>
          </p:cNvPr>
          <p:cNvSpPr/>
          <p:nvPr/>
        </p:nvSpPr>
        <p:spPr>
          <a:xfrm>
            <a:off x="583096" y="1864691"/>
            <a:ext cx="3401764" cy="7078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 E MÉTODOS</a:t>
            </a:r>
          </a:p>
        </p:txBody>
      </p:sp>
    </p:spTree>
    <p:extLst>
      <p:ext uri="{BB962C8B-B14F-4D97-AF65-F5344CB8AC3E}">
        <p14:creationId xmlns:p14="http://schemas.microsoft.com/office/powerpoint/2010/main" val="282091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EB5F17-469B-82D4-6E3F-C87EE2284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35" y="187000"/>
            <a:ext cx="1200785" cy="1252704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FBD770-2192-2559-A18B-AEC58A865B1C}"/>
              </a:ext>
            </a:extLst>
          </p:cNvPr>
          <p:cNvSpPr txBox="1"/>
          <p:nvPr/>
        </p:nvSpPr>
        <p:spPr>
          <a:xfrm>
            <a:off x="1550505" y="0"/>
            <a:ext cx="102917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V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Encontro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Anual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endParaRPr lang="pt-BR" sz="20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“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Cenário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da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no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Desenvolvimento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do Estado do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Espírito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Santo”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21 a 22 de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setembro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2023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fes de Alegre - YouTube">
            <a:extLst>
              <a:ext uri="{FF2B5EF4-FFF2-40B4-BE49-F238E27FC236}">
                <a16:creationId xmlns:a16="http://schemas.microsoft.com/office/drawing/2014/main" id="{02FCD014-6BFD-FF56-D56C-225BF181D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296" y="0"/>
            <a:ext cx="1626704" cy="162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E73AA14-44F8-53C8-F75C-ED985199CCD2}"/>
              </a:ext>
            </a:extLst>
          </p:cNvPr>
          <p:cNvSpPr txBox="1"/>
          <p:nvPr/>
        </p:nvSpPr>
        <p:spPr>
          <a:xfrm>
            <a:off x="583096" y="2729948"/>
            <a:ext cx="1097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Foram identificadas 25 cultivares com potencial...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8584663-B7B7-69EC-0518-053CDD273254}"/>
              </a:ext>
            </a:extLst>
          </p:cNvPr>
          <p:cNvSpPr txBox="1"/>
          <p:nvPr/>
        </p:nvSpPr>
        <p:spPr>
          <a:xfrm>
            <a:off x="8136835" y="3949148"/>
            <a:ext cx="2862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 err="1"/>
              <a:t>calibri</a:t>
            </a:r>
            <a:r>
              <a:rPr lang="pt-BR" dirty="0"/>
              <a:t> (corpo), 20.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A9D12D1E-67A5-930C-F3BB-5A2CA2998E7E}"/>
              </a:ext>
            </a:extLst>
          </p:cNvPr>
          <p:cNvSpPr/>
          <p:nvPr/>
        </p:nvSpPr>
        <p:spPr>
          <a:xfrm>
            <a:off x="583096" y="1860698"/>
            <a:ext cx="3816626" cy="7078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 E DISCUSSÃO</a:t>
            </a:r>
          </a:p>
        </p:txBody>
      </p:sp>
    </p:spTree>
    <p:extLst>
      <p:ext uri="{BB962C8B-B14F-4D97-AF65-F5344CB8AC3E}">
        <p14:creationId xmlns:p14="http://schemas.microsoft.com/office/powerpoint/2010/main" val="2746175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EB5F17-469B-82D4-6E3F-C87EE2284C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35" y="187000"/>
            <a:ext cx="1200785" cy="1252704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FBD770-2192-2559-A18B-AEC58A865B1C}"/>
              </a:ext>
            </a:extLst>
          </p:cNvPr>
          <p:cNvSpPr txBox="1"/>
          <p:nvPr/>
        </p:nvSpPr>
        <p:spPr>
          <a:xfrm>
            <a:off x="1550505" y="0"/>
            <a:ext cx="1029177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V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Encontro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Anual</a:t>
            </a:r>
            <a:r>
              <a:rPr lang="en-US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</a:t>
            </a:r>
            <a:r>
              <a:rPr lang="en-US" sz="2000" b="1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sz="20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</a:t>
            </a:r>
            <a:endParaRPr lang="pt-BR" sz="20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“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Cenário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da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Agroecologia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no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Desenvolvimento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do Estado do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Espírito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Santo”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400"/>
              </a:spcAft>
              <a:tabLst>
                <a:tab pos="2700020" algn="ctr"/>
                <a:tab pos="5400040" algn="r"/>
              </a:tabLst>
            </a:pP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21 a 22 de </a:t>
            </a:r>
            <a:r>
              <a:rPr lang="en-US" dirty="0" err="1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setembro</a:t>
            </a:r>
            <a:r>
              <a:rPr lang="en-US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Libre Franklin" panose="020F0502020204030204" pitchFamily="2" charset="0"/>
                <a:cs typeface="Arial" panose="020B0604020202020204" pitchFamily="34" charset="0"/>
              </a:rPr>
              <a:t> de 2023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fes de Alegre - YouTube">
            <a:extLst>
              <a:ext uri="{FF2B5EF4-FFF2-40B4-BE49-F238E27FC236}">
                <a16:creationId xmlns:a16="http://schemas.microsoft.com/office/drawing/2014/main" id="{02FCD014-6BFD-FF56-D56C-225BF181D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296" y="0"/>
            <a:ext cx="1626704" cy="162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E73AA14-44F8-53C8-F75C-ED985199CCD2}"/>
              </a:ext>
            </a:extLst>
          </p:cNvPr>
          <p:cNvSpPr txBox="1"/>
          <p:nvPr/>
        </p:nvSpPr>
        <p:spPr>
          <a:xfrm>
            <a:off x="583096" y="2729948"/>
            <a:ext cx="1097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O pó de rocha associado ao esterco bovino foi considerado o substrato com maior potencial para plantio de mudas de ameixa, portanto...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8584663-B7B7-69EC-0518-053CDD273254}"/>
              </a:ext>
            </a:extLst>
          </p:cNvPr>
          <p:cNvSpPr txBox="1"/>
          <p:nvPr/>
        </p:nvSpPr>
        <p:spPr>
          <a:xfrm>
            <a:off x="8136835" y="3949148"/>
            <a:ext cx="2862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 err="1"/>
              <a:t>calibri</a:t>
            </a:r>
            <a:r>
              <a:rPr lang="pt-BR" dirty="0"/>
              <a:t> (corpo), 20.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A934EB4A-CDB0-8CBD-7893-0ED37D383040}"/>
              </a:ext>
            </a:extLst>
          </p:cNvPr>
          <p:cNvSpPr/>
          <p:nvPr/>
        </p:nvSpPr>
        <p:spPr>
          <a:xfrm>
            <a:off x="583096" y="1831649"/>
            <a:ext cx="2902226" cy="7078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CONCLUSÃO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4A7D165F-4ED8-4BBB-3734-57F11CC9B7E7}"/>
              </a:ext>
            </a:extLst>
          </p:cNvPr>
          <p:cNvSpPr/>
          <p:nvPr/>
        </p:nvSpPr>
        <p:spPr>
          <a:xfrm>
            <a:off x="583096" y="4992293"/>
            <a:ext cx="2902226" cy="7078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AGRADECIMENTOS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6F58C08-E8C9-EC2C-7AB4-290C64A2BFC4}"/>
              </a:ext>
            </a:extLst>
          </p:cNvPr>
          <p:cNvSpPr txBox="1"/>
          <p:nvPr/>
        </p:nvSpPr>
        <p:spPr>
          <a:xfrm>
            <a:off x="583096" y="5877340"/>
            <a:ext cx="1097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</a:t>
            </a:r>
            <a:r>
              <a:rPr lang="en-U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Fundação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de Amparo à </a:t>
            </a:r>
            <a:r>
              <a:rPr lang="en-U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Pesquisa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 </a:t>
            </a:r>
            <a:r>
              <a:rPr lang="en-U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Inovação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</a:t>
            </a:r>
            <a:r>
              <a:rPr lang="en-U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Espírito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Santo (</a:t>
            </a:r>
            <a:r>
              <a:rPr lang="en-U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Fapes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</a:t>
            </a:r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795320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346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Willian Moreira</dc:creator>
  <cp:lastModifiedBy>Willian Moreira</cp:lastModifiedBy>
  <cp:revision>4</cp:revision>
  <dcterms:created xsi:type="dcterms:W3CDTF">2023-09-15T18:54:50Z</dcterms:created>
  <dcterms:modified xsi:type="dcterms:W3CDTF">2023-09-15T19:40:17Z</dcterms:modified>
</cp:coreProperties>
</file>