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pt-B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B93FFCC-9E12-47AF-AF71-BA0968758ED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pt-B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8C190BB-82D0-40CF-86A5-D7A5F8165FC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220CF0E5-2A76-428A-9ED9-271DE13641B3}" type="slidenum"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&lt;número&gt;</a:t>
            </a:fld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024360" y="2520000"/>
            <a:ext cx="3815640" cy="9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0" lang="pt-BR" sz="3200" strike="noStrike" u="none">
                <a:solidFill>
                  <a:srgbClr val="355269"/>
                </a:solidFill>
                <a:effectLst/>
                <a:uFillTx/>
                <a:latin typeface="Arial"/>
              </a:rPr>
              <a:t>Clique para adicionar o título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024360" y="3352320"/>
            <a:ext cx="3815640" cy="174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0" lang="pt-BR" sz="1600" strike="noStrike" u="none">
                <a:solidFill>
                  <a:srgbClr val="355269"/>
                </a:solidFill>
                <a:effectLst/>
                <a:uFillTx/>
                <a:latin typeface="Calibi"/>
              </a:rPr>
              <a:t>Nome dos integrantes</a:t>
            </a:r>
            <a:endParaRPr b="0" lang="pt-B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5616000" cy="157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just">
              <a:buNone/>
            </a:pPr>
            <a:r>
              <a:rPr b="0" lang="pt-BR" sz="36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Clique para adicionar o título</a:t>
            </a:r>
            <a:endParaRPr b="0" lang="pt-B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980000"/>
            <a:ext cx="9071640" cy="2634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Clique para adicionar texto</a:t>
            </a:r>
            <a:endParaRPr b="0" lang="pt-B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Application>LibreOffice/25.2.4.3$Windows_X86_64 LibreOffice_project/33e196637044ead23f5c3226cde09b47731f7e27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2023-05-25T07:44:12Z</dcterms:created>
  <dc:creator/>
  <dc:description/>
  <dc:language>pt-BR</dc:language>
  <cp:lastModifiedBy/>
  <dcterms:modified xsi:type="dcterms:W3CDTF">2025-06-16T11:52:13Z</dcterms:modified>
  <cp:revision>6</cp:revision>
  <dc:subject/>
  <dc:title/>
</cp:coreProperties>
</file>