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21383625" cx="1511935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7" roundtripDataSignature="AMtx7mizcMqqNLkBMpslFRqeVD4VQ5MX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4278312" y="10156825"/>
            <a:ext cx="3265487" cy="5191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/>
          <p:nvPr>
            <p:ph idx="2" type="sldImg"/>
          </p:nvPr>
        </p:nvSpPr>
        <p:spPr>
          <a:xfrm>
            <a:off x="215900" y="812800"/>
            <a:ext cx="7112000" cy="3992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" name="Google Shape;14;n"/>
          <p:cNvSpPr txBox="1"/>
          <p:nvPr>
            <p:ph idx="1" type="body"/>
          </p:nvPr>
        </p:nvSpPr>
        <p:spPr>
          <a:xfrm>
            <a:off x="755650" y="5078412"/>
            <a:ext cx="6032500" cy="479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" name="Google Shape;15;n"/>
          <p:cNvSpPr/>
          <p:nvPr/>
        </p:nvSpPr>
        <p:spPr>
          <a:xfrm>
            <a:off x="0" y="0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n"/>
          <p:cNvSpPr/>
          <p:nvPr/>
        </p:nvSpPr>
        <p:spPr>
          <a:xfrm>
            <a:off x="4278312" y="0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n"/>
          <p:cNvSpPr/>
          <p:nvPr/>
        </p:nvSpPr>
        <p:spPr>
          <a:xfrm>
            <a:off x="0" y="10156825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n"/>
          <p:cNvSpPr txBox="1"/>
          <p:nvPr>
            <p:ph idx="3" type="sldNum"/>
          </p:nvPr>
        </p:nvSpPr>
        <p:spPr>
          <a:xfrm>
            <a:off x="4278312" y="10156825"/>
            <a:ext cx="3265487" cy="5191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/>
        </p:nvSpPr>
        <p:spPr>
          <a:xfrm>
            <a:off x="4278312" y="10156825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31" name="Google Shape;31;p1:notes"/>
          <p:cNvSpPr/>
          <p:nvPr>
            <p:ph idx="2" type="sldImg"/>
          </p:nvPr>
        </p:nvSpPr>
        <p:spPr>
          <a:xfrm>
            <a:off x="2362200" y="812800"/>
            <a:ext cx="28352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" name="Google Shape;32;p1:notes"/>
          <p:cNvSpPr/>
          <p:nvPr/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755650" y="5078412"/>
            <a:ext cx="6032500" cy="47958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10685462" y="19184937"/>
            <a:ext cx="3338512" cy="1408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1pPr>
            <a:lvl2pPr indent="0" lvl="1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2pPr>
            <a:lvl3pPr indent="0" lvl="2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3pPr>
            <a:lvl4pPr indent="0" lvl="3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4pPr>
            <a:lvl5pPr indent="0" lvl="4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5pPr>
            <a:lvl6pPr indent="0" lvl="5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6pPr>
            <a:lvl7pPr indent="0" lvl="6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7pPr>
            <a:lvl8pPr indent="0" lvl="7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8pPr>
            <a:lvl9pPr indent="0" lvl="8" mar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/>
          <p:nvPr>
            <p:ph type="title"/>
          </p:nvPr>
        </p:nvSpPr>
        <p:spPr>
          <a:xfrm>
            <a:off x="1079500" y="1184275"/>
            <a:ext cx="12944475" cy="3433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" type="body"/>
          </p:nvPr>
        </p:nvSpPr>
        <p:spPr>
          <a:xfrm>
            <a:off x="1079500" y="5194300"/>
            <a:ext cx="12944475" cy="11968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025">
            <a:noAutofit/>
          </a:bodyPr>
          <a:lstStyle>
            <a:lvl1pPr indent="-228600" lvl="0" marL="457200" marR="0" rtl="0" algn="l">
              <a:lnSpc>
                <a:spcPct val="93000"/>
              </a:lnSpc>
              <a:spcBef>
                <a:spcPts val="5100"/>
              </a:spcBef>
              <a:spcAft>
                <a:spcPts val="0"/>
              </a:spcAft>
              <a:buSzPts val="1400"/>
              <a:buNone/>
              <a:defRPr b="0" i="0" sz="1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3000"/>
              </a:lnSpc>
              <a:spcBef>
                <a:spcPts val="4100"/>
              </a:spcBef>
              <a:spcAft>
                <a:spcPts val="0"/>
              </a:spcAft>
              <a:buSzPts val="1400"/>
              <a:buNone/>
              <a:defRPr b="0" i="0" sz="10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3000"/>
              </a:lnSpc>
              <a:spcBef>
                <a:spcPts val="3100"/>
              </a:spcBef>
              <a:spcAft>
                <a:spcPts val="0"/>
              </a:spcAft>
              <a:buSzPts val="1400"/>
              <a:buNone/>
              <a:defRPr b="0" i="0" sz="8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b="0" i="0" sz="7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/>
          <p:nvPr/>
        </p:nvSpPr>
        <p:spPr>
          <a:xfrm>
            <a:off x="1079500" y="19184937"/>
            <a:ext cx="3341687" cy="1411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5284787" y="19184937"/>
            <a:ext cx="4551362" cy="1411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10685462" y="19184937"/>
            <a:ext cx="3338512" cy="1408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 txBox="1"/>
          <p:nvPr/>
        </p:nvSpPr>
        <p:spPr>
          <a:xfrm>
            <a:off x="1054100" y="8640762"/>
            <a:ext cx="6010275" cy="37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 Texto com alinhamento justificado, em Arial Regular, 12 pontos, entrelinha 0,5 e composto em duas colunas. Texto com alinhamento justificado, em Arial Regular, 12 pontos, entrelinha 0,5 e composto em duas colunas. Texto com alinhamento justificado, em Arial Regular, 12 pontos, entrelinha 0,5 e composto em duas colunas.</a:t>
            </a:r>
            <a:endParaRPr/>
          </a:p>
        </p:txBody>
      </p:sp>
      <p:sp>
        <p:nvSpPr>
          <p:cNvPr id="36" name="Google Shape;36;p1"/>
          <p:cNvSpPr txBox="1"/>
          <p:nvPr/>
        </p:nvSpPr>
        <p:spPr>
          <a:xfrm>
            <a:off x="1192212" y="6340475"/>
            <a:ext cx="12544425" cy="1665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US" sz="13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SOBRENOME, NOME DO AUTOR.(Estudante de IC), SOBRENOME, NOME DO AUTOR.(Orientador), Arial Negrito, 13 pts, centralizado</a:t>
            </a:r>
            <a:endParaRPr/>
          </a:p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INSTITUIÇÃO/CAMPUS DE ORIGEM, Arial Regular, 13 pts, CAIXA ALTA, centralizado</a:t>
            </a:r>
            <a:endParaRPr/>
          </a:p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CURSO DE ORIGEM, Arial Regular, 13 pts, CAIXA ALTA, centralizado</a:t>
            </a:r>
            <a:endParaRPr/>
          </a:p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E-mail de contato (bolsista)</a:t>
            </a:r>
            <a:endParaRPr/>
          </a:p>
        </p:txBody>
      </p:sp>
      <p:sp>
        <p:nvSpPr>
          <p:cNvPr id="37" name="Google Shape;37;p1"/>
          <p:cNvSpPr txBox="1"/>
          <p:nvPr/>
        </p:nvSpPr>
        <p:spPr>
          <a:xfrm>
            <a:off x="1055687" y="8067675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INTRODUÇÃO, ARIAL NEGRITO, 16 PTS</a:t>
            </a:r>
            <a:endParaRPr/>
          </a:p>
        </p:txBody>
      </p:sp>
      <p:sp>
        <p:nvSpPr>
          <p:cNvPr id="38" name="Google Shape;38;p1"/>
          <p:cNvSpPr txBox="1"/>
          <p:nvPr/>
        </p:nvSpPr>
        <p:spPr>
          <a:xfrm>
            <a:off x="1054100" y="11588750"/>
            <a:ext cx="6010275" cy="37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 Texto com alinhamento justificado, em Arial Regular, 12 pontos, entrelinha 0,5 e composto em duas colunas. Texto com alinhamento justificado, em Arial Regular, 12 pontos, entrelinha 0,5 e composto em duas colunas. Texto com alinhamento justificado, em Arial Regular, 12 pontos, entrelinha 0,5 e composto em duas colunas.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1055687" y="11012487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OBJETIVOS, ARIAL NEGRITO, 16 PTS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1054100" y="15674975"/>
            <a:ext cx="6010275" cy="37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 Texto com alinhamento justificado, em Arial Regular, 12 pontos, entre linha 0,5 e composto em duas colunas. Texto com alinhamento justificado, em Arial Regular, 12 pontos, entrelinha 0,5 e composto em duas colunas. Texto com alinhamento justificado, em Arial Regular, 12 pontos, entrelinha 0,5 e composto em duas colunas.</a:t>
            </a:r>
            <a:endParaRPr/>
          </a:p>
        </p:txBody>
      </p:sp>
      <p:sp>
        <p:nvSpPr>
          <p:cNvPr id="41" name="Google Shape;41;p1"/>
          <p:cNvSpPr txBox="1"/>
          <p:nvPr/>
        </p:nvSpPr>
        <p:spPr>
          <a:xfrm>
            <a:off x="1047750" y="14803437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METODOLOGIA, ARIAL NEGRITO, 16 PTS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7910512" y="8847137"/>
            <a:ext cx="6010275" cy="37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 Texto com alinhamento justificado, em Arial Regular, 12 pontos, entrelinha 0,5 e composto em duas colunas. Texto com alinhamento justificado, em Arial Regular, 12 pontos, entrelinha 0,5 e composto em duas colunas.</a:t>
            </a:r>
            <a:endParaRPr/>
          </a:p>
        </p:txBody>
      </p:sp>
      <p:sp>
        <p:nvSpPr>
          <p:cNvPr id="43" name="Google Shape;43;p1"/>
          <p:cNvSpPr txBox="1"/>
          <p:nvPr/>
        </p:nvSpPr>
        <p:spPr>
          <a:xfrm>
            <a:off x="7858125" y="8067675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 E DISCUSSÃO, ARIAL NEGRITO, 16 PTS</a:t>
            </a:r>
            <a:endParaRPr/>
          </a:p>
        </p:txBody>
      </p:sp>
      <p:sp>
        <p:nvSpPr>
          <p:cNvPr id="44" name="Google Shape;44;p1"/>
          <p:cNvSpPr txBox="1"/>
          <p:nvPr/>
        </p:nvSpPr>
        <p:spPr>
          <a:xfrm>
            <a:off x="7858125" y="15809912"/>
            <a:ext cx="6010275" cy="890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</a:t>
            </a:r>
            <a:endParaRPr/>
          </a:p>
        </p:txBody>
      </p:sp>
      <p:sp>
        <p:nvSpPr>
          <p:cNvPr id="45" name="Google Shape;45;p1"/>
          <p:cNvSpPr txBox="1"/>
          <p:nvPr/>
        </p:nvSpPr>
        <p:spPr>
          <a:xfrm>
            <a:off x="7858125" y="15214600"/>
            <a:ext cx="6010275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REFERÊNCIAS, ARIAL NEGRITO, 16 PTS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7858125" y="10598150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FIGURAS E TABELAS, ARIAL NEGRITO, 16 PTS</a:t>
            </a:r>
            <a:endParaRPr/>
          </a:p>
        </p:txBody>
      </p:sp>
      <p:sp>
        <p:nvSpPr>
          <p:cNvPr id="47" name="Google Shape;47;p1"/>
          <p:cNvSpPr txBox="1"/>
          <p:nvPr/>
        </p:nvSpPr>
        <p:spPr>
          <a:xfrm>
            <a:off x="7858125" y="17478375"/>
            <a:ext cx="6010275" cy="890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12 pontos, entrelinha 0,5 e composto em duas colunas.</a:t>
            </a:r>
            <a:endParaRPr/>
          </a:p>
        </p:txBody>
      </p:sp>
      <p:sp>
        <p:nvSpPr>
          <p:cNvPr id="48" name="Google Shape;48;p1"/>
          <p:cNvSpPr txBox="1"/>
          <p:nvPr/>
        </p:nvSpPr>
        <p:spPr>
          <a:xfrm>
            <a:off x="7858125" y="16883062"/>
            <a:ext cx="6291262" cy="54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AGRADECIMENTOS E FINANCIAMENTOS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7858125" y="14063662"/>
            <a:ext cx="6008687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1: Título da Figura, Arial Negrito, 8 pts ,alinhamento centralizado</a:t>
            </a:r>
            <a:endParaRPr/>
          </a:p>
          <a:p>
            <a:pPr indent="-192087" lvl="0" marL="215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Arial Regular, 8 pts ,alinhamento centralizado</a:t>
            </a:r>
            <a:endParaRPr/>
          </a:p>
        </p:txBody>
      </p:sp>
      <p:sp>
        <p:nvSpPr>
          <p:cNvPr id="50" name="Google Shape;50;p1"/>
          <p:cNvSpPr txBox="1"/>
          <p:nvPr/>
        </p:nvSpPr>
        <p:spPr>
          <a:xfrm>
            <a:off x="1189037" y="4284662"/>
            <a:ext cx="12544425" cy="1665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192087" lvl="0" marL="215900" marR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PÔSTER AQUI COM FONTE ARIAL NEGRITO,</a:t>
            </a:r>
            <a:endParaRPr/>
          </a:p>
          <a:p>
            <a:pPr indent="-192087" lvl="0" marL="215900" marR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 PTS, MAIÚSCULAS E ENTRELINHA 1cm,</a:t>
            </a:r>
            <a:endParaRPr/>
          </a:p>
          <a:p>
            <a:pPr indent="-192087" lvl="0" marL="215900" marR="0" rtl="0" algn="ctr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PODENDO TER ATÉ 3 LINHAS DE TEXTO</a:t>
            </a:r>
            <a:endParaRPr/>
          </a:p>
          <a:p>
            <a:pPr indent="-192087" lvl="0" marL="215900" marR="0" rtl="0" algn="ctr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Plano de Trabalho nº: XXX</a:t>
            </a:r>
            <a:endParaRPr/>
          </a:p>
        </p:txBody>
      </p:sp>
      <p:pic>
        <p:nvPicPr>
          <p:cNvPr id="51" name="Google Shape;5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5119349" cy="376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4">
            <a:alphaModFix/>
          </a:blip>
          <a:srcRect b="17686" l="23031" r="22092" t="18578"/>
          <a:stretch/>
        </p:blipFill>
        <p:spPr>
          <a:xfrm>
            <a:off x="9818675" y="11392775"/>
            <a:ext cx="2373075" cy="2755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2019-07-19T15:20:35Z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