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21383625" cx="15119350"/>
  <p:notesSz cx="7559675" cy="106918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:go="http://customooxmlschemas.google.com/" r:id="rId7" roundtripDataSignature="AMtx7mizcMqqNLkBMpslFRqeVD4VQ5MXC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12" type="sldNum"/>
          </p:nvPr>
        </p:nvSpPr>
        <p:spPr>
          <a:xfrm>
            <a:off x="4278312" y="10156825"/>
            <a:ext cx="3265487" cy="5191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4" name="Google Shape;4;n"/>
          <p:cNvSpPr/>
          <p:nvPr/>
        </p:nvSpPr>
        <p:spPr>
          <a:xfrm>
            <a:off x="0" y="0"/>
            <a:ext cx="7559675" cy="10691812"/>
          </a:xfrm>
          <a:prstGeom prst="roundRect">
            <a:avLst>
              <a:gd fmla="val 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5;n"/>
          <p:cNvSpPr/>
          <p:nvPr/>
        </p:nvSpPr>
        <p:spPr>
          <a:xfrm>
            <a:off x="0" y="0"/>
            <a:ext cx="7559675" cy="10691812"/>
          </a:xfrm>
          <a:prstGeom prst="roundRect">
            <a:avLst>
              <a:gd fmla="val 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6;n"/>
          <p:cNvSpPr/>
          <p:nvPr/>
        </p:nvSpPr>
        <p:spPr>
          <a:xfrm>
            <a:off x="0" y="0"/>
            <a:ext cx="7559675" cy="10691812"/>
          </a:xfrm>
          <a:prstGeom prst="roundRect">
            <a:avLst>
              <a:gd fmla="val 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n"/>
          <p:cNvSpPr/>
          <p:nvPr/>
        </p:nvSpPr>
        <p:spPr>
          <a:xfrm>
            <a:off x="0" y="0"/>
            <a:ext cx="7559675" cy="10691812"/>
          </a:xfrm>
          <a:prstGeom prst="roundRect">
            <a:avLst>
              <a:gd fmla="val 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8;n"/>
          <p:cNvSpPr/>
          <p:nvPr/>
        </p:nvSpPr>
        <p:spPr>
          <a:xfrm>
            <a:off x="0" y="0"/>
            <a:ext cx="7559675" cy="10691812"/>
          </a:xfrm>
          <a:prstGeom prst="roundRect">
            <a:avLst>
              <a:gd fmla="val 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;n"/>
          <p:cNvSpPr/>
          <p:nvPr/>
        </p:nvSpPr>
        <p:spPr>
          <a:xfrm>
            <a:off x="0" y="0"/>
            <a:ext cx="7559675" cy="10691812"/>
          </a:xfrm>
          <a:prstGeom prst="roundRect">
            <a:avLst>
              <a:gd fmla="val 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n"/>
          <p:cNvSpPr/>
          <p:nvPr/>
        </p:nvSpPr>
        <p:spPr>
          <a:xfrm>
            <a:off x="0" y="0"/>
            <a:ext cx="7559675" cy="10691812"/>
          </a:xfrm>
          <a:prstGeom prst="roundRect">
            <a:avLst>
              <a:gd fmla="val 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n"/>
          <p:cNvSpPr/>
          <p:nvPr/>
        </p:nvSpPr>
        <p:spPr>
          <a:xfrm>
            <a:off x="0" y="0"/>
            <a:ext cx="7559675" cy="10691812"/>
          </a:xfrm>
          <a:prstGeom prst="roundRect">
            <a:avLst>
              <a:gd fmla="val 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n"/>
          <p:cNvSpPr/>
          <p:nvPr/>
        </p:nvSpPr>
        <p:spPr>
          <a:xfrm>
            <a:off x="0" y="0"/>
            <a:ext cx="7559675" cy="10691812"/>
          </a:xfrm>
          <a:prstGeom prst="roundRect">
            <a:avLst>
              <a:gd fmla="val 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n"/>
          <p:cNvSpPr/>
          <p:nvPr>
            <p:ph idx="2" type="sldImg"/>
          </p:nvPr>
        </p:nvSpPr>
        <p:spPr>
          <a:xfrm>
            <a:off x="215900" y="812800"/>
            <a:ext cx="7112000" cy="39925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" name="Google Shape;14;n"/>
          <p:cNvSpPr txBox="1"/>
          <p:nvPr>
            <p:ph idx="1" type="body"/>
          </p:nvPr>
        </p:nvSpPr>
        <p:spPr>
          <a:xfrm>
            <a:off x="755650" y="5078412"/>
            <a:ext cx="6032500" cy="47958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5" name="Google Shape;15;n"/>
          <p:cNvSpPr/>
          <p:nvPr/>
        </p:nvSpPr>
        <p:spPr>
          <a:xfrm>
            <a:off x="0" y="0"/>
            <a:ext cx="3268662" cy="5222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n"/>
          <p:cNvSpPr/>
          <p:nvPr/>
        </p:nvSpPr>
        <p:spPr>
          <a:xfrm>
            <a:off x="4278312" y="0"/>
            <a:ext cx="3268662" cy="5222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n"/>
          <p:cNvSpPr/>
          <p:nvPr/>
        </p:nvSpPr>
        <p:spPr>
          <a:xfrm>
            <a:off x="0" y="10156825"/>
            <a:ext cx="3268662" cy="5222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n"/>
          <p:cNvSpPr txBox="1"/>
          <p:nvPr>
            <p:ph idx="3" type="sldNum"/>
          </p:nvPr>
        </p:nvSpPr>
        <p:spPr>
          <a:xfrm>
            <a:off x="4278312" y="10156825"/>
            <a:ext cx="3265487" cy="5191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 txBox="1"/>
          <p:nvPr/>
        </p:nvSpPr>
        <p:spPr>
          <a:xfrm>
            <a:off x="4278312" y="10156825"/>
            <a:ext cx="3268662" cy="52228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31" name="Google Shape;31;p1:notes"/>
          <p:cNvSpPr/>
          <p:nvPr>
            <p:ph idx="2" type="sldImg"/>
          </p:nvPr>
        </p:nvSpPr>
        <p:spPr>
          <a:xfrm>
            <a:off x="2362200" y="812800"/>
            <a:ext cx="2835275" cy="40084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2" name="Google Shape;32;p1:notes"/>
          <p:cNvSpPr/>
          <p:nvPr/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1:notes"/>
          <p:cNvSpPr txBox="1"/>
          <p:nvPr>
            <p:ph idx="1" type="body"/>
          </p:nvPr>
        </p:nvSpPr>
        <p:spPr>
          <a:xfrm>
            <a:off x="755650" y="5078412"/>
            <a:ext cx="6032500" cy="4795837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 txBox="1"/>
          <p:nvPr>
            <p:ph idx="10" type="dt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3"/>
          <p:cNvSpPr txBox="1"/>
          <p:nvPr>
            <p:ph idx="12" type="sldNum"/>
          </p:nvPr>
        </p:nvSpPr>
        <p:spPr>
          <a:xfrm>
            <a:off x="10685462" y="19184937"/>
            <a:ext cx="3338512" cy="14081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</a:defRPr>
            </a:lvl1pPr>
            <a:lvl2pPr indent="0" lvl="1" mar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</a:defRPr>
            </a:lvl2pPr>
            <a:lvl3pPr indent="0" lvl="2" mar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</a:defRPr>
            </a:lvl3pPr>
            <a:lvl4pPr indent="0" lvl="3" mar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</a:defRPr>
            </a:lvl4pPr>
            <a:lvl5pPr indent="0" lvl="4" mar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</a:defRPr>
            </a:lvl5pPr>
            <a:lvl6pPr indent="0" lvl="5" mar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</a:defRPr>
            </a:lvl6pPr>
            <a:lvl7pPr indent="0" lvl="6" mar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</a:defRPr>
            </a:lvl7pPr>
            <a:lvl8pPr indent="0" lvl="7" mar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</a:defRPr>
            </a:lvl8pPr>
            <a:lvl9pPr indent="0" lvl="8" mar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"/>
          <p:cNvSpPr txBox="1"/>
          <p:nvPr>
            <p:ph type="title"/>
          </p:nvPr>
        </p:nvSpPr>
        <p:spPr>
          <a:xfrm>
            <a:off x="1079500" y="1184275"/>
            <a:ext cx="12944475" cy="3433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2"/>
          <p:cNvSpPr txBox="1"/>
          <p:nvPr>
            <p:ph idx="1" type="body"/>
          </p:nvPr>
        </p:nvSpPr>
        <p:spPr>
          <a:xfrm>
            <a:off x="1079500" y="5194300"/>
            <a:ext cx="12944475" cy="119681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04025">
            <a:noAutofit/>
          </a:bodyPr>
          <a:lstStyle>
            <a:lvl1pPr indent="-228600" lvl="0" marL="457200" marR="0" rtl="0" algn="l">
              <a:lnSpc>
                <a:spcPct val="93000"/>
              </a:lnSpc>
              <a:spcBef>
                <a:spcPts val="5100"/>
              </a:spcBef>
              <a:spcAft>
                <a:spcPts val="0"/>
              </a:spcAft>
              <a:buSzPts val="1400"/>
              <a:buNone/>
              <a:defRPr b="0" i="0" sz="1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3000"/>
              </a:lnSpc>
              <a:spcBef>
                <a:spcPts val="4100"/>
              </a:spcBef>
              <a:spcAft>
                <a:spcPts val="0"/>
              </a:spcAft>
              <a:buSzPts val="1400"/>
              <a:buNone/>
              <a:defRPr b="0" i="0" sz="10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3000"/>
              </a:lnSpc>
              <a:spcBef>
                <a:spcPts val="3100"/>
              </a:spcBef>
              <a:spcAft>
                <a:spcPts val="0"/>
              </a:spcAft>
              <a:buSzPts val="1400"/>
              <a:buNone/>
              <a:defRPr b="0" i="0" sz="8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3000"/>
              </a:lnSpc>
              <a:spcBef>
                <a:spcPts val="2000"/>
              </a:spcBef>
              <a:spcAft>
                <a:spcPts val="0"/>
              </a:spcAft>
              <a:buSzPts val="1400"/>
              <a:buNone/>
              <a:defRPr b="0" i="0" sz="7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3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0" i="0" sz="7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3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0" i="0" sz="7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3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0" i="0" sz="7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3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0" i="0" sz="7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3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0" i="0" sz="7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2"/>
          <p:cNvSpPr/>
          <p:nvPr/>
        </p:nvSpPr>
        <p:spPr>
          <a:xfrm>
            <a:off x="1079500" y="19184937"/>
            <a:ext cx="3341687" cy="14112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5284787" y="19184937"/>
            <a:ext cx="4551362" cy="14112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2"/>
          <p:cNvSpPr txBox="1"/>
          <p:nvPr>
            <p:ph idx="12" type="sldNum"/>
          </p:nvPr>
        </p:nvSpPr>
        <p:spPr>
          <a:xfrm>
            <a:off x="10685462" y="19184937"/>
            <a:ext cx="3338512" cy="14081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"/>
          <p:cNvSpPr txBox="1"/>
          <p:nvPr/>
        </p:nvSpPr>
        <p:spPr>
          <a:xfrm>
            <a:off x="1054100" y="8640762"/>
            <a:ext cx="6010275" cy="3762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192087" lvl="0" marL="215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 com alinhamento justificado, em Arial Regular, 12 pontos, entrelinha 0,5 e composto em duas colunas. Texto com alinhamento justificado, em Arial Regular, 12 pontos, entrelinha 0,5 e composto em duas colunas. Texto com alinhamento justificado, em Arial Regular, 12 pontos, entrelinha 0,5 e composto em duas colunas. Texto com alinhamento justificado, em Arial Regular, 12 pontos, entrelinha 0,5 e composto em duas colunas.</a:t>
            </a:r>
            <a:endParaRPr/>
          </a:p>
        </p:txBody>
      </p:sp>
      <p:sp>
        <p:nvSpPr>
          <p:cNvPr id="36" name="Google Shape;36;p1"/>
          <p:cNvSpPr txBox="1"/>
          <p:nvPr/>
        </p:nvSpPr>
        <p:spPr>
          <a:xfrm>
            <a:off x="1192212" y="6340475"/>
            <a:ext cx="12544425" cy="1665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192087" lvl="0" marL="21590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i="0" lang="en-US" sz="13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SOBRENOME, NOME DO AUTOR.(Estudante de IC), SOBRENOME, NOME DO AUTOR.(Orientador), Arial Negrito, 13 pts, centralizado</a:t>
            </a:r>
            <a:endParaRPr/>
          </a:p>
          <a:p>
            <a:pPr indent="-192087" lvl="0" marL="21590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3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INSTITUIÇÃO/CAMPUS DE ORIGEM, Arial Regular, 13 pts, CAIXA ALTA, centralizado</a:t>
            </a:r>
            <a:endParaRPr/>
          </a:p>
          <a:p>
            <a:pPr indent="-192087" lvl="0" marL="21590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3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CURSO DE ORIGEM, Arial Regular, 13 pts, CAIXA ALTA, centralizado</a:t>
            </a:r>
            <a:endParaRPr/>
          </a:p>
          <a:p>
            <a:pPr indent="-192087" lvl="0" marL="21590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3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E-mail de contato (bolsista)</a:t>
            </a:r>
            <a:endParaRPr/>
          </a:p>
        </p:txBody>
      </p:sp>
      <p:sp>
        <p:nvSpPr>
          <p:cNvPr id="37" name="Google Shape;37;p1"/>
          <p:cNvSpPr txBox="1"/>
          <p:nvPr/>
        </p:nvSpPr>
        <p:spPr>
          <a:xfrm>
            <a:off x="1055687" y="8067675"/>
            <a:ext cx="6008687" cy="5476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192087" lvl="0" marL="2159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INTRODUÇÃO, ARIAL NEGRITO, 16 PTS</a:t>
            </a:r>
            <a:endParaRPr/>
          </a:p>
        </p:txBody>
      </p:sp>
      <p:sp>
        <p:nvSpPr>
          <p:cNvPr id="38" name="Google Shape;38;p1"/>
          <p:cNvSpPr txBox="1"/>
          <p:nvPr/>
        </p:nvSpPr>
        <p:spPr>
          <a:xfrm>
            <a:off x="1054100" y="11588750"/>
            <a:ext cx="6010275" cy="3762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192087" lvl="0" marL="215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 com alinhamento justificado, em Arial Regular, 12 pontos, entrelinha 0,5 e composto em duas colunas. Texto com alinhamento justificado, em Arial Regular, 12 pontos, entrelinha 0,5 e composto em duas colunas. Texto com alinhamento justificado, em Arial Regular, 12 pontos, entrelinha 0,5 e composto em duas colunas. Texto com alinhamento justificado, em Arial Regular, 12 pontos, entrelinha 0,5 e composto em duas colunas.</a:t>
            </a:r>
            <a:endParaRPr/>
          </a:p>
        </p:txBody>
      </p:sp>
      <p:sp>
        <p:nvSpPr>
          <p:cNvPr id="39" name="Google Shape;39;p1"/>
          <p:cNvSpPr txBox="1"/>
          <p:nvPr/>
        </p:nvSpPr>
        <p:spPr>
          <a:xfrm>
            <a:off x="1055687" y="11012487"/>
            <a:ext cx="6008687" cy="5476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192087" lvl="0" marL="2159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OBJETIVOS, ARIAL NEGRITO, 16 PTS</a:t>
            </a:r>
            <a:endParaRPr/>
          </a:p>
        </p:txBody>
      </p:sp>
      <p:sp>
        <p:nvSpPr>
          <p:cNvPr id="40" name="Google Shape;40;p1"/>
          <p:cNvSpPr txBox="1"/>
          <p:nvPr/>
        </p:nvSpPr>
        <p:spPr>
          <a:xfrm>
            <a:off x="1054100" y="15674975"/>
            <a:ext cx="6010275" cy="3762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192087" lvl="0" marL="215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 com alinhamento justificado, em Arial Regular, 12 pontos, entrelinha 0,5 e composto em duas colunas. Texto com alinhamento justificado, em Arial Regular, 12 pontos, entre linha 0,5 e composto em duas colunas. Texto com alinhamento justificado, em Arial Regular, 12 pontos, entrelinha 0,5 e composto em duas colunas. Texto com alinhamento justificado, em Arial Regular, 12 pontos, entrelinha 0,5 e composto em duas colunas.</a:t>
            </a:r>
            <a:endParaRPr/>
          </a:p>
        </p:txBody>
      </p:sp>
      <p:sp>
        <p:nvSpPr>
          <p:cNvPr id="41" name="Google Shape;41;p1"/>
          <p:cNvSpPr txBox="1"/>
          <p:nvPr/>
        </p:nvSpPr>
        <p:spPr>
          <a:xfrm>
            <a:off x="1047750" y="14803437"/>
            <a:ext cx="6008687" cy="5476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192087" lvl="0" marL="215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METODOLOGIA, ARIAL NEGRITO, 16 PTS</a:t>
            </a:r>
            <a:endParaRPr/>
          </a:p>
        </p:txBody>
      </p:sp>
      <p:sp>
        <p:nvSpPr>
          <p:cNvPr id="42" name="Google Shape;42;p1"/>
          <p:cNvSpPr txBox="1"/>
          <p:nvPr/>
        </p:nvSpPr>
        <p:spPr>
          <a:xfrm>
            <a:off x="7910512" y="8847137"/>
            <a:ext cx="6010275" cy="3762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192087" lvl="0" marL="215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 com alinhamento justificado, em Arial Regular, 12 pontos, entrelinha 0,5 e composto em duas colunas. Texto com alinhamento justificado, em Arial Regular, 12 pontos, entrelinha 0,5 e composto em duas colunas. Texto com alinhamento justificado, em Arial Regular, 12 pontos, entrelinha 0,5 e composto em duas colunas.</a:t>
            </a:r>
            <a:endParaRPr/>
          </a:p>
        </p:txBody>
      </p:sp>
      <p:sp>
        <p:nvSpPr>
          <p:cNvPr id="43" name="Google Shape;43;p1"/>
          <p:cNvSpPr txBox="1"/>
          <p:nvPr/>
        </p:nvSpPr>
        <p:spPr>
          <a:xfrm>
            <a:off x="7858125" y="8067675"/>
            <a:ext cx="6008687" cy="5476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192087" lvl="0" marL="215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RESULTADOS E DISCUSSÃO, ARIAL NEGRITO, 16 PTS</a:t>
            </a:r>
            <a:endParaRPr/>
          </a:p>
        </p:txBody>
      </p:sp>
      <p:sp>
        <p:nvSpPr>
          <p:cNvPr id="44" name="Google Shape;44;p1"/>
          <p:cNvSpPr txBox="1"/>
          <p:nvPr/>
        </p:nvSpPr>
        <p:spPr>
          <a:xfrm>
            <a:off x="7858125" y="15809912"/>
            <a:ext cx="6010275" cy="8905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192087" lvl="0" marL="215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 com alinhamento justificado, em Arial Regular, 12 pontos, entrelinha 0,5 e composto em duas colunas.</a:t>
            </a:r>
            <a:endParaRPr/>
          </a:p>
        </p:txBody>
      </p:sp>
      <p:sp>
        <p:nvSpPr>
          <p:cNvPr id="45" name="Google Shape;45;p1"/>
          <p:cNvSpPr txBox="1"/>
          <p:nvPr/>
        </p:nvSpPr>
        <p:spPr>
          <a:xfrm>
            <a:off x="7858125" y="15214600"/>
            <a:ext cx="6010275" cy="5476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192087" lvl="0" marL="2159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REFERÊNCIAS, ARIAL NEGRITO, 16 PTS</a:t>
            </a:r>
            <a:endParaRPr/>
          </a:p>
        </p:txBody>
      </p:sp>
      <p:sp>
        <p:nvSpPr>
          <p:cNvPr id="46" name="Google Shape;46;p1"/>
          <p:cNvSpPr txBox="1"/>
          <p:nvPr/>
        </p:nvSpPr>
        <p:spPr>
          <a:xfrm>
            <a:off x="7858125" y="10598150"/>
            <a:ext cx="6008687" cy="5476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192087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FIGURAS E TABELAS, ARIAL NEGRITO, 16 PTS</a:t>
            </a:r>
            <a:endParaRPr/>
          </a:p>
        </p:txBody>
      </p:sp>
      <p:sp>
        <p:nvSpPr>
          <p:cNvPr id="47" name="Google Shape;47;p1"/>
          <p:cNvSpPr txBox="1"/>
          <p:nvPr/>
        </p:nvSpPr>
        <p:spPr>
          <a:xfrm>
            <a:off x="7858125" y="17478375"/>
            <a:ext cx="6010275" cy="8905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192087" lvl="0" marL="215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 com alinhamento justificado, em Arial Regular, 12 pontos, entrelinha 0,5 e composto em duas colunas.</a:t>
            </a:r>
            <a:endParaRPr/>
          </a:p>
        </p:txBody>
      </p:sp>
      <p:sp>
        <p:nvSpPr>
          <p:cNvPr id="48" name="Google Shape;48;p1"/>
          <p:cNvSpPr txBox="1"/>
          <p:nvPr/>
        </p:nvSpPr>
        <p:spPr>
          <a:xfrm>
            <a:off x="7858125" y="16883062"/>
            <a:ext cx="6291262" cy="5476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192087" lvl="0" marL="215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AGRADECIMENTOS E FINANCIAMENTOS</a:t>
            </a:r>
            <a:endParaRPr/>
          </a:p>
        </p:txBody>
      </p:sp>
      <p:sp>
        <p:nvSpPr>
          <p:cNvPr id="49" name="Google Shape;49;p1"/>
          <p:cNvSpPr txBox="1"/>
          <p:nvPr/>
        </p:nvSpPr>
        <p:spPr>
          <a:xfrm>
            <a:off x="7858125" y="14063662"/>
            <a:ext cx="6008687" cy="892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192087" lvl="0" marL="21590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Figura 1: Título da Figura, Arial Negrito, 8 pts ,alinhamento centralizado</a:t>
            </a:r>
            <a:endParaRPr/>
          </a:p>
          <a:p>
            <a:pPr indent="-192087" lvl="0" marL="21590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Fonte: Arial Regular, 8 pts ,alinhamento centralizado</a:t>
            </a:r>
            <a:endParaRPr/>
          </a:p>
        </p:txBody>
      </p:sp>
      <p:sp>
        <p:nvSpPr>
          <p:cNvPr id="50" name="Google Shape;50;p1"/>
          <p:cNvSpPr txBox="1"/>
          <p:nvPr/>
        </p:nvSpPr>
        <p:spPr>
          <a:xfrm>
            <a:off x="1189037" y="4284662"/>
            <a:ext cx="12544425" cy="1665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192087" lvl="0" marL="215900" marR="0" rtl="0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TÍTULO DO PÔSTER AQUI COM FONTE ARIAL NEGRITO,</a:t>
            </a:r>
            <a:endParaRPr/>
          </a:p>
          <a:p>
            <a:pPr indent="-192087" lvl="0" marL="215900" marR="0" rtl="0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24 PTS, MAIÚSCULAS E ENTRELINHA 1cm,</a:t>
            </a:r>
            <a:endParaRPr/>
          </a:p>
          <a:p>
            <a:pPr indent="-192087" lvl="0" marL="215900" marR="0" rtl="0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PODENDO TER ATÉ 3 LINHAS DE TEXTO</a:t>
            </a:r>
            <a:endParaRPr/>
          </a:p>
          <a:p>
            <a:pPr indent="-192087" lvl="0" marL="215900" marR="0" rtl="0" algn="ctr">
              <a:lnSpc>
                <a:spcPct val="93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Plano de Trabalho nº: XXX</a:t>
            </a:r>
            <a:endParaRPr/>
          </a:p>
        </p:txBody>
      </p:sp>
      <p:pic>
        <p:nvPicPr>
          <p:cNvPr id="51" name="Google Shape;51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5119349" cy="3762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1"/>
          <p:cNvPicPr preferRelativeResize="0"/>
          <p:nvPr/>
        </p:nvPicPr>
        <p:blipFill rotWithShape="1">
          <a:blip r:embed="rId4">
            <a:alphaModFix/>
          </a:blip>
          <a:srcRect b="17686" l="23031" r="22092" t="18578"/>
          <a:stretch/>
        </p:blipFill>
        <p:spPr>
          <a:xfrm>
            <a:off x="9818675" y="11392775"/>
            <a:ext cx="2373075" cy="2755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2019-07-19T15:20:35Z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